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47/ppt/notesMasters/notesMaster1.xml" ContentType="application/vnd.openxmlformats-officedocument.presentationml.notesMaster+xml"/>
  <Override PartName="/ppt/imports/47/ppt/notesMasters/theme/theme3.xml" ContentType="application/vnd.openxmlformats-officedocument.theme+xml"/>
  <Override PartName="/ppt/imports/47/ppt/notesSlides/notesSlide2.xml" ContentType="application/vnd.openxmlformats-officedocument.presentationml.notesSlide+xml"/>
  <Override PartName="/ppt/imports/47/ppt/notesSlides/notesSlide4.xml" ContentType="application/vnd.openxmlformats-officedocument.presentationml.notesSlide+xml"/>
  <Override PartName="/ppt/imports/47/ppt/slideLayouts/slideLayout1.xml" ContentType="application/vnd.openxmlformats-officedocument.presentationml.slideLayout+xml"/>
  <Override PartName="/ppt/imports/47/ppt/slideLayouts/slideLayout10.xml" ContentType="application/vnd.openxmlformats-officedocument.presentationml.slideLayout+xml"/>
  <Override PartName="/ppt/imports/47/ppt/slideLayouts/slideLayout11.xml" ContentType="application/vnd.openxmlformats-officedocument.presentationml.slideLayout+xml"/>
  <Override PartName="/ppt/imports/47/ppt/slideLayouts/slideLayout2.xml" ContentType="application/vnd.openxmlformats-officedocument.presentationml.slideLayout+xml"/>
  <Override PartName="/ppt/imports/47/ppt/slideLayouts/slideLayout3.xml" ContentType="application/vnd.openxmlformats-officedocument.presentationml.slideLayout+xml"/>
  <Override PartName="/ppt/imports/47/ppt/slideLayouts/slideLayout4.xml" ContentType="application/vnd.openxmlformats-officedocument.presentationml.slideLayout+xml"/>
  <Override PartName="/ppt/imports/47/ppt/slideLayouts/slideLayout5.xml" ContentType="application/vnd.openxmlformats-officedocument.presentationml.slideLayout+xml"/>
  <Override PartName="/ppt/imports/47/ppt/slideLayouts/slideLayout6.xml" ContentType="application/vnd.openxmlformats-officedocument.presentationml.slideLayout+xml"/>
  <Override PartName="/ppt/imports/47/ppt/slideLayouts/slideLayout7.xml" ContentType="application/vnd.openxmlformats-officedocument.presentationml.slideLayout+xml"/>
  <Override PartName="/ppt/imports/47/ppt/slideLayouts/slideLayout8.xml" ContentType="application/vnd.openxmlformats-officedocument.presentationml.slideLayout+xml"/>
  <Override PartName="/ppt/imports/47/ppt/slideLayouts/slideLayout9.xml" ContentType="application/vnd.openxmlformats-officedocument.presentationml.slideLayout+xml"/>
  <Override PartName="/ppt/imports/47/ppt/slideMasters/slideMaster1.xml" ContentType="application/vnd.openxmlformats-officedocument.presentationml.slideMaster+xml"/>
  <Override PartName="/ppt/imports/47/ppt/slideMasters/theme/theme2.xml" ContentType="application/vnd.openxmlformats-officedocument.theme+xml"/>
  <Override PartName="/ppt/imports/48/ppt/notesMasters/notesMaster1.xml" ContentType="application/vnd.openxmlformats-officedocument.presentationml.notesMaster+xml"/>
  <Override PartName="/ppt/imports/48/ppt/notesMasters/theme/theme3.xml" ContentType="application/vnd.openxmlformats-officedocument.theme+xml"/>
  <Override PartName="/ppt/imports/48/ppt/notesSlides/notesSlide2.xml" ContentType="application/vnd.openxmlformats-officedocument.presentationml.notesSlide+xml"/>
  <Override PartName="/ppt/imports/48/ppt/slideLayouts/slideLayout1.xml" ContentType="application/vnd.openxmlformats-officedocument.presentationml.slideLayout+xml"/>
  <Override PartName="/ppt/imports/48/ppt/slideLayouts/slideLayout10.xml" ContentType="application/vnd.openxmlformats-officedocument.presentationml.slideLayout+xml"/>
  <Override PartName="/ppt/imports/48/ppt/slideLayouts/slideLayout11.xml" ContentType="application/vnd.openxmlformats-officedocument.presentationml.slideLayout+xml"/>
  <Override PartName="/ppt/imports/48/ppt/slideLayouts/slideLayout2.xml" ContentType="application/vnd.openxmlformats-officedocument.presentationml.slideLayout+xml"/>
  <Override PartName="/ppt/imports/48/ppt/slideLayouts/slideLayout3.xml" ContentType="application/vnd.openxmlformats-officedocument.presentationml.slideLayout+xml"/>
  <Override PartName="/ppt/imports/48/ppt/slideLayouts/slideLayout4.xml" ContentType="application/vnd.openxmlformats-officedocument.presentationml.slideLayout+xml"/>
  <Override PartName="/ppt/imports/48/ppt/slideLayouts/slideLayout5.xml" ContentType="application/vnd.openxmlformats-officedocument.presentationml.slideLayout+xml"/>
  <Override PartName="/ppt/imports/48/ppt/slideLayouts/slideLayout6.xml" ContentType="application/vnd.openxmlformats-officedocument.presentationml.slideLayout+xml"/>
  <Override PartName="/ppt/imports/48/ppt/slideLayouts/slideLayout7.xml" ContentType="application/vnd.openxmlformats-officedocument.presentationml.slideLayout+xml"/>
  <Override PartName="/ppt/imports/48/ppt/slideLayouts/slideLayout8.xml" ContentType="application/vnd.openxmlformats-officedocument.presentationml.slideLayout+xml"/>
  <Override PartName="/ppt/imports/48/ppt/slideLayouts/slideLayout9.xml" ContentType="application/vnd.openxmlformats-officedocument.presentationml.slideLayout+xml"/>
  <Override PartName="/ppt/imports/48/ppt/slideMasters/slideMaster1.xml" ContentType="application/vnd.openxmlformats-officedocument.presentationml.slideMaster+xml"/>
  <Override PartName="/ppt/imports/48/ppt/slideMasters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67.xml" ContentType="application/vnd.openxmlformats-officedocument.presentationml.notesSlide+xml"/>
  <Override PartName="/ppt/imports/new/ppt/notesSlides/notesSlide68.xml" ContentType="application/vnd.openxmlformats-officedocument.presentationml.notesSlide+xml"/>
  <Override PartName="/ppt/imports/new/ppt/notesSlides/notesSlide69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47/ppt/slideMasters/slideMaster1.xml" /><Relationship Id="rId3" Type="http://schemas.openxmlformats.org/officeDocument/2006/relationships/slideMaster" Target="imports/48/ppt/slideMasters/slideMaster1.xml" /><Relationship Id="rId4" Type="http://schemas.openxmlformats.org/officeDocument/2006/relationships/notesMaster" Target="imports/new/ppt/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Relationship Id="rId10" Type="http://schemas.openxmlformats.org/officeDocument/2006/relationships/slide" Target="slides/slide6.xml" /></Relationships>
</file>

<file path=ppt/imports/47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1f25d69c0d6847eb" /></Relationships>
</file>

<file path=ppt/imports/47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47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7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2.xml" Id="Rafc18cc82dc84626" /><Relationship Type="http://schemas.openxmlformats.org/officeDocument/2006/relationships/notesMaster" Target="../notesMasters/notesMaster1.xml" Id="R668f6d5056d94c8b" /></Relationships>
</file>

<file path=ppt/imports/47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3.xml" Id="R6b52afd5db1e4031" /><Relationship Type="http://schemas.openxmlformats.org/officeDocument/2006/relationships/notesMaster" Target="../notesMasters/notesMaster1.xml" Id="Rb601d59e80964e73" /></Relationships>
</file>

<file path=ppt/imports/47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47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Programming/COURSE_VOICE_GUIDE.md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7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47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Programming/COURSE_VOICE_GUIDE.md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7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341e346aba24455" /></Relationships>
</file>

<file path=ppt/imports/47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b3eba4f92444867" /></Relationships>
</file>

<file path=ppt/imports/47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a0e1b5801c34836" /></Relationships>
</file>

<file path=ppt/imports/47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4b511862bb34a94" /></Relationships>
</file>

<file path=ppt/imports/47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fb258f1826d4bc6" /></Relationships>
</file>

<file path=ppt/imports/47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3c7384e163a48ae" /></Relationships>
</file>

<file path=ppt/imports/47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a3c88828ad54059" /></Relationships>
</file>

<file path=ppt/imports/47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b7064a5f8944817" /></Relationships>
</file>

<file path=ppt/imports/47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ad9b9d247ad42db" /></Relationships>
</file>

<file path=ppt/imports/47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7414167a0e24411" /></Relationships>
</file>

<file path=ppt/imports/47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91c25043c924480" /></Relationships>
</file>

<file path=ppt/imports/47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7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8f1172df350f4620" /><Relationship Type="http://schemas.openxmlformats.org/officeDocument/2006/relationships/slideLayout" Target="../slideLayouts/slideLayout1.xml" Id="R8a7faae2a9d24bed" /><Relationship Type="http://schemas.openxmlformats.org/officeDocument/2006/relationships/slideLayout" Target="../slideLayouts/slideLayout2.xml" Id="Rd568f87634e64f6f" /><Relationship Type="http://schemas.openxmlformats.org/officeDocument/2006/relationships/slideLayout" Target="../slideLayouts/slideLayout3.xml" Id="R893d0cf100754957" /><Relationship Type="http://schemas.openxmlformats.org/officeDocument/2006/relationships/slideLayout" Target="../slideLayouts/slideLayout4.xml" Id="Re86716c2d72f49ed" /><Relationship Type="http://schemas.openxmlformats.org/officeDocument/2006/relationships/slideLayout" Target="../slideLayouts/slideLayout5.xml" Id="Ra6f9bfaf876d433a" /><Relationship Type="http://schemas.openxmlformats.org/officeDocument/2006/relationships/slideLayout" Target="../slideLayouts/slideLayout6.xml" Id="R4ed7a1b3173a48fc" /><Relationship Type="http://schemas.openxmlformats.org/officeDocument/2006/relationships/slideLayout" Target="../slideLayouts/slideLayout7.xml" Id="R7549878800c247a0" /><Relationship Type="http://schemas.openxmlformats.org/officeDocument/2006/relationships/slideLayout" Target="../slideLayouts/slideLayout8.xml" Id="R8e89074025544539" /><Relationship Type="http://schemas.openxmlformats.org/officeDocument/2006/relationships/slideLayout" Target="../slideLayouts/slideLayout9.xml" Id="R8f222e63e5594469" /><Relationship Type="http://schemas.openxmlformats.org/officeDocument/2006/relationships/slideLayout" Target="../slideLayouts/slideLayout10.xml" Id="Rc4b69774e55b46ae" /><Relationship Type="http://schemas.openxmlformats.org/officeDocument/2006/relationships/slideLayout" Target="../slideLayouts/slideLayout11.xml" Id="Rca2f9889f155430c" /></Relationships>
</file>

<file path=ppt/imports/47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7faae2a9d24bed"/>
    <p:sldLayoutId xmlns:r="http://schemas.openxmlformats.org/officeDocument/2006/relationships" id="2147483650" r:id="Rd568f87634e64f6f"/>
    <p:sldLayoutId xmlns:r="http://schemas.openxmlformats.org/officeDocument/2006/relationships" id="2147483651" r:id="R893d0cf100754957"/>
    <p:sldLayoutId xmlns:r="http://schemas.openxmlformats.org/officeDocument/2006/relationships" id="2147483652" r:id="Re86716c2d72f49ed"/>
    <p:sldLayoutId xmlns:r="http://schemas.openxmlformats.org/officeDocument/2006/relationships" id="2147483653" r:id="Ra6f9bfaf876d433a"/>
    <p:sldLayoutId xmlns:r="http://schemas.openxmlformats.org/officeDocument/2006/relationships" id="2147483654" r:id="R4ed7a1b3173a48fc"/>
    <p:sldLayoutId xmlns:r="http://schemas.openxmlformats.org/officeDocument/2006/relationships" id="2147483655" r:id="R7549878800c247a0"/>
    <p:sldLayoutId xmlns:r="http://schemas.openxmlformats.org/officeDocument/2006/relationships" id="2147483656" r:id="R8e89074025544539"/>
    <p:sldLayoutId xmlns:r="http://schemas.openxmlformats.org/officeDocument/2006/relationships" id="2147483657" r:id="R8f222e63e5594469"/>
    <p:sldLayoutId xmlns:r="http://schemas.openxmlformats.org/officeDocument/2006/relationships" id="2147483658" r:id="Rc4b69774e55b46ae"/>
    <p:sldLayoutId xmlns:r="http://schemas.openxmlformats.org/officeDocument/2006/relationships" id="2147483659" r:id="Rca2f9889f155430c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47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8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d2b97246c63942a2" /></Relationships>
</file>

<file path=ppt/imports/48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48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8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4.xml" Id="R23d13960645a4db2" /><Relationship Type="http://schemas.openxmlformats.org/officeDocument/2006/relationships/notesMaster" Target="../notesMasters/notesMaster1.xml" Id="R84c45d6e399c4b63" /></Relationships>
</file>

<file path=ppt/imports/48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48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Programming/projects/PROJECT_SEQUENCE.md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8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05b906e51f452c" /></Relationships>
</file>

<file path=ppt/imports/48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344ebae17144be0" /></Relationships>
</file>

<file path=ppt/imports/48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9aa52bcc06040ea" /></Relationships>
</file>

<file path=ppt/imports/48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d2f63f5492b4e04" /></Relationships>
</file>

<file path=ppt/imports/48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9ad38f3cc78c43ef" /></Relationships>
</file>

<file path=ppt/imports/48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76e3eaa75a24695" /></Relationships>
</file>

<file path=ppt/imports/48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4df4e904df240d2" /></Relationships>
</file>

<file path=ppt/imports/48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df2a388ae694c21" /></Relationships>
</file>

<file path=ppt/imports/48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c8c964857274002" /></Relationships>
</file>

<file path=ppt/imports/48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2885863ccfb4988" /></Relationships>
</file>

<file path=ppt/imports/48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245ad6000b6422e" /></Relationships>
</file>

<file path=ppt/imports/48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8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81b48d330640416f" /><Relationship Type="http://schemas.openxmlformats.org/officeDocument/2006/relationships/slideLayout" Target="../slideLayouts/slideLayout1.xml" Id="Rcb53db63c3a9442e" /><Relationship Type="http://schemas.openxmlformats.org/officeDocument/2006/relationships/slideLayout" Target="../slideLayouts/slideLayout2.xml" Id="R35f909e33b2f4a37" /><Relationship Type="http://schemas.openxmlformats.org/officeDocument/2006/relationships/slideLayout" Target="../slideLayouts/slideLayout3.xml" Id="R6ef4d2061ccc436f" /><Relationship Type="http://schemas.openxmlformats.org/officeDocument/2006/relationships/slideLayout" Target="../slideLayouts/slideLayout4.xml" Id="R2090f266e4294169" /><Relationship Type="http://schemas.openxmlformats.org/officeDocument/2006/relationships/slideLayout" Target="../slideLayouts/slideLayout5.xml" Id="R2af260b0f2054e40" /><Relationship Type="http://schemas.openxmlformats.org/officeDocument/2006/relationships/slideLayout" Target="../slideLayouts/slideLayout6.xml" Id="R53f26dd978ce4273" /><Relationship Type="http://schemas.openxmlformats.org/officeDocument/2006/relationships/slideLayout" Target="../slideLayouts/slideLayout7.xml" Id="R0d67cac66a9f48d4" /><Relationship Type="http://schemas.openxmlformats.org/officeDocument/2006/relationships/slideLayout" Target="../slideLayouts/slideLayout8.xml" Id="Rd3a147bbe790442e" /><Relationship Type="http://schemas.openxmlformats.org/officeDocument/2006/relationships/slideLayout" Target="../slideLayouts/slideLayout9.xml" Id="Re91be16993974d4f" /><Relationship Type="http://schemas.openxmlformats.org/officeDocument/2006/relationships/slideLayout" Target="../slideLayouts/slideLayout10.xml" Id="Rd7dd5e0ab84e4c3e" /><Relationship Type="http://schemas.openxmlformats.org/officeDocument/2006/relationships/slideLayout" Target="../slideLayouts/slideLayout11.xml" Id="Rfbd4f799399d4ae1" /></Relationships>
</file>

<file path=ppt/imports/48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53db63c3a9442e"/>
    <p:sldLayoutId xmlns:r="http://schemas.openxmlformats.org/officeDocument/2006/relationships" id="2147483650" r:id="R35f909e33b2f4a37"/>
    <p:sldLayoutId xmlns:r="http://schemas.openxmlformats.org/officeDocument/2006/relationships" id="2147483651" r:id="R6ef4d2061ccc436f"/>
    <p:sldLayoutId xmlns:r="http://schemas.openxmlformats.org/officeDocument/2006/relationships" id="2147483652" r:id="R2090f266e4294169"/>
    <p:sldLayoutId xmlns:r="http://schemas.openxmlformats.org/officeDocument/2006/relationships" id="2147483653" r:id="R2af260b0f2054e40"/>
    <p:sldLayoutId xmlns:r="http://schemas.openxmlformats.org/officeDocument/2006/relationships" id="2147483654" r:id="R53f26dd978ce4273"/>
    <p:sldLayoutId xmlns:r="http://schemas.openxmlformats.org/officeDocument/2006/relationships" id="2147483655" r:id="R0d67cac66a9f48d4"/>
    <p:sldLayoutId xmlns:r="http://schemas.openxmlformats.org/officeDocument/2006/relationships" id="2147483656" r:id="Rd3a147bbe790442e"/>
    <p:sldLayoutId xmlns:r="http://schemas.openxmlformats.org/officeDocument/2006/relationships" id="2147483657" r:id="Re91be16993974d4f"/>
    <p:sldLayoutId xmlns:r="http://schemas.openxmlformats.org/officeDocument/2006/relationships" id="2147483658" r:id="Rd7dd5e0ab84e4c3e"/>
    <p:sldLayoutId xmlns:r="http://schemas.openxmlformats.org/officeDocument/2006/relationships" id="2147483659" r:id="Rfbd4f799399d4ae1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48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67.xml.rels><?xml version='1.0' encoding='utf-8'?>
<Relationships xmlns="http://schemas.openxmlformats.org/package/2006/relationships"><Relationship Type="http://schemas.openxmlformats.org/officeDocument/2006/relationships/slide" Target="../../../../slides/slide5.xml" Id="R3cf867f5acf044c5" /><Relationship Type="http://schemas.openxmlformats.org/officeDocument/2006/relationships/notesMaster" Target="../notesMasters/notesMaster1.xml" Id="R44427218aa0a43f5" /></Relationships>
</file>

<file path=ppt/imports/new/ppt/notesSlides/_rels/notesSlide68.xml.rels><?xml version='1.0' encoding='utf-8'?>
<Relationships xmlns="http://schemas.openxmlformats.org/package/2006/relationships"><Relationship Type="http://schemas.openxmlformats.org/officeDocument/2006/relationships/slide" Target="../../../../slides/slide6.xml" Id="R3c82efa4b2144dff" /><Relationship Type="http://schemas.openxmlformats.org/officeDocument/2006/relationships/notesMaster" Target="../notesMasters/notesMaster1.xml" Id="R0e17ea5aeaf54e73" /></Relationships>
</file>

<file path=ppt/imports/new/ppt/notesSlides/_rels/notesSlide69.xml.rels><?xml version='1.0' encoding='utf-8'?>
<Relationships xmlns="http://schemas.openxmlformats.org/package/2006/relationships"><Relationship Type="http://schemas.openxmlformats.org/officeDocument/2006/relationships/slide" Target="../../../../slides/slide1.xml" Id="R7b63edc9784246a5" /><Relationship Type="http://schemas.openxmlformats.org/officeDocument/2006/relationships/notesMaster" Target="../notesMasters/notesMaster1.xml" Id="Re39da93cab2a4a94" /></Relationships>
</file>

<file path=ppt/imports/new/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aa299f21bb745f3" /><Relationship Type="http://schemas.openxmlformats.org/officeDocument/2006/relationships/notesSlide" Target="../imports/new/ppt/notesSlides/notesSlide69.xml" Id="R197e75a8f432408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47/ppt/slideLayouts/slideLayout2.xml" Id="Ra4df3ff8c65347b5" /><Relationship Type="http://schemas.openxmlformats.org/officeDocument/2006/relationships/notesSlide" Target="../imports/47/ppt/notesSlides/notesSlide2.xml" Id="R8ec2e435559c4ce2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../imports/47/ppt/slideLayouts/slideLayout2.xml" Id="R258b1a0e653e4feb" /><Relationship Type="http://schemas.openxmlformats.org/officeDocument/2006/relationships/notesSlide" Target="../imports/47/ppt/notesSlides/notesSlide4.xml" Id="Ra895d522acf94201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imports/48/ppt/slideLayouts/slideLayout2.xml" Id="R599da72f12a3431e" /><Relationship Type="http://schemas.openxmlformats.org/officeDocument/2006/relationships/notesSlide" Target="../imports/48/ppt/notesSlides/notesSlide2.xml" Id="R0aaebd5238f64a0f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c88f15841334806" /><Relationship Type="http://schemas.openxmlformats.org/officeDocument/2006/relationships/notesSlide" Target="../imports/new/ppt/notesSlides/notesSlide67.xml" Id="R13f83ead77dc40cc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87861b578cc441e" /><Relationship Type="http://schemas.openxmlformats.org/officeDocument/2006/relationships/notesSlide" Target="../imports/new/ppt/notesSlides/notesSlide68.xml" Id="Rd19151e41a2542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ED3AB-CAA9-4369-9733-A4995A83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Q4  /  Week 16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DE6CC7-81FE-470A-84A3-373639E6B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Physical limits and course 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80D9CC-7645-41F5-82EB-D27A4F7A7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Evaluate computation using the full chain from a mathematical model to an experimental result.</a:t>
            </a:r>
          </a:p>
        </p:txBody>
      </p:sp>
    </p:spTree>
    <p:extLst>
      <p:ext uri="{BB962C8B-B14F-4D97-AF65-F5344CB8AC3E}">
        <p14:creationId xmlns:p14="http://schemas.microsoft.com/office/powerpoint/2010/main" val="191866184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What evidence is required before calling a quantum method useful?
A credible advantage claim names the task, baseline, resource, scale, error model, and end-to-end metric.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problem structure
baseline
resource accounting
advantage claim
MODEL
claim = task + comparator + cost model + evidence + limitation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Audit three course examples: simulator demonstration, query advantage, and hardware claim.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matched baselines, scaling
variable, uncertainty, and excluded costs.
Label basis order, shots, and simulator
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What should remain after the individual algorithms and applications fade?
Quantum computing is a disciplined chain from state and operation to measurement, evidence, and resource-aware comparison.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state
operation
measurement
resource and limitation
MODEL
input -&gt; transformation -&gt; observable evidence -&gt; honest comparison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1D8C65-C27E-4FEB-B6B8-62CBC12B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7A71F-B5E0-4255-9062-579AB5B0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An evidence-based hardware 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613801-FE4F-4612-BF2C-456C7A2A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Choose a dated result from a primary source. Identify the task, classical comparison, accuracy, and total resources.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a simulator demonstration, a query advantage, and useful hardware performance.</a:t>
            </a:r>
          </a:p>
        </p:txBody>
      </p:sp>
    </p:spTree>
    <p:extLst>
      <p:ext uri="{BB962C8B-B14F-4D97-AF65-F5344CB8AC3E}">
        <p14:creationId xmlns:p14="http://schemas.microsoft.com/office/powerpoint/2010/main" val="21223012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0F6D8-B305-4582-BFB0-11E17893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7FDB8-2484-4C02-926C-2CEC35C1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Final synthesis assessment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6CFBB4-DBB4-452E-A465-4DD1480DC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Trace one Q3 algorithm through state preparation, compilation, noisy execution, and readout.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Ask students to explain what would have to improve for the demonstration to become useful.</a:t>
            </a:r>
          </a:p>
        </p:txBody>
      </p:sp>
    </p:spTree>
    <p:extLst>
      <p:ext uri="{BB962C8B-B14F-4D97-AF65-F5344CB8AC3E}">
        <p14:creationId xmlns:p14="http://schemas.microsoft.com/office/powerpoint/2010/main" val="1698239698"/>
      </p:ext>
    </p:extLst>
  </p:cSld>
</p:sld>
</file>