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36/ppt/notesMasters/notesMaster1.xml" ContentType="application/vnd.openxmlformats-officedocument.presentationml.notesMaster+xml"/>
  <Override PartName="/ppt/imports/36/ppt/notesMasters/theme/theme3.xml" ContentType="application/vnd.openxmlformats-officedocument.theme+xml"/>
  <Override PartName="/ppt/imports/36/ppt/notesSlides/notesSlide2.xml" ContentType="application/vnd.openxmlformats-officedocument.presentationml.notesSlide+xml"/>
  <Override PartName="/ppt/imports/36/ppt/notesSlides/notesSlide4.xml" ContentType="application/vnd.openxmlformats-officedocument.presentationml.notesSlide+xml"/>
  <Override PartName="/ppt/imports/36/ppt/slideLayouts/slideLayout1.xml" ContentType="application/vnd.openxmlformats-officedocument.presentationml.slideLayout+xml"/>
  <Override PartName="/ppt/imports/36/ppt/slideLayouts/slideLayout10.xml" ContentType="application/vnd.openxmlformats-officedocument.presentationml.slideLayout+xml"/>
  <Override PartName="/ppt/imports/36/ppt/slideLayouts/slideLayout11.xml" ContentType="application/vnd.openxmlformats-officedocument.presentationml.slideLayout+xml"/>
  <Override PartName="/ppt/imports/36/ppt/slideLayouts/slideLayout2.xml" ContentType="application/vnd.openxmlformats-officedocument.presentationml.slideLayout+xml"/>
  <Override PartName="/ppt/imports/36/ppt/slideLayouts/slideLayout3.xml" ContentType="application/vnd.openxmlformats-officedocument.presentationml.slideLayout+xml"/>
  <Override PartName="/ppt/imports/36/ppt/slideLayouts/slideLayout4.xml" ContentType="application/vnd.openxmlformats-officedocument.presentationml.slideLayout+xml"/>
  <Override PartName="/ppt/imports/36/ppt/slideLayouts/slideLayout5.xml" ContentType="application/vnd.openxmlformats-officedocument.presentationml.slideLayout+xml"/>
  <Override PartName="/ppt/imports/36/ppt/slideLayouts/slideLayout6.xml" ContentType="application/vnd.openxmlformats-officedocument.presentationml.slideLayout+xml"/>
  <Override PartName="/ppt/imports/36/ppt/slideLayouts/slideLayout7.xml" ContentType="application/vnd.openxmlformats-officedocument.presentationml.slideLayout+xml"/>
  <Override PartName="/ppt/imports/36/ppt/slideLayouts/slideLayout8.xml" ContentType="application/vnd.openxmlformats-officedocument.presentationml.slideLayout+xml"/>
  <Override PartName="/ppt/imports/36/ppt/slideLayouts/slideLayout9.xml" ContentType="application/vnd.openxmlformats-officedocument.presentationml.slideLayout+xml"/>
  <Override PartName="/ppt/imports/36/ppt/slideMasters/slideMaster1.xml" ContentType="application/vnd.openxmlformats-officedocument.presentationml.slideMaster+xml"/>
  <Override PartName="/ppt/imports/36/ppt/slideMasters/theme/theme2.xml" ContentType="application/vnd.openxmlformats-officedocument.theme+xml"/>
  <Override PartName="/ppt/imports/45/ppt/notesMasters/notesMaster1.xml" ContentType="application/vnd.openxmlformats-officedocument.presentationml.notesMaster+xml"/>
  <Override PartName="/ppt/imports/45/ppt/notesMasters/theme/theme3.xml" ContentType="application/vnd.openxmlformats-officedocument.theme+xml"/>
  <Override PartName="/ppt/imports/45/ppt/notesSlides/notesSlide2.xml" ContentType="application/vnd.openxmlformats-officedocument.presentationml.notesSlide+xml"/>
  <Override PartName="/ppt/imports/45/ppt/notesSlides/notesSlide4.xml" ContentType="application/vnd.openxmlformats-officedocument.presentationml.notesSlide+xml"/>
  <Override PartName="/ppt/imports/45/ppt/slideLayouts/slideLayout1.xml" ContentType="application/vnd.openxmlformats-officedocument.presentationml.slideLayout+xml"/>
  <Override PartName="/ppt/imports/45/ppt/slideLayouts/slideLayout10.xml" ContentType="application/vnd.openxmlformats-officedocument.presentationml.slideLayout+xml"/>
  <Override PartName="/ppt/imports/45/ppt/slideLayouts/slideLayout11.xml" ContentType="application/vnd.openxmlformats-officedocument.presentationml.slideLayout+xml"/>
  <Override PartName="/ppt/imports/45/ppt/slideLayouts/slideLayout2.xml" ContentType="application/vnd.openxmlformats-officedocument.presentationml.slideLayout+xml"/>
  <Override PartName="/ppt/imports/45/ppt/slideLayouts/slideLayout3.xml" ContentType="application/vnd.openxmlformats-officedocument.presentationml.slideLayout+xml"/>
  <Override PartName="/ppt/imports/45/ppt/slideLayouts/slideLayout4.xml" ContentType="application/vnd.openxmlformats-officedocument.presentationml.slideLayout+xml"/>
  <Override PartName="/ppt/imports/45/ppt/slideLayouts/slideLayout5.xml" ContentType="application/vnd.openxmlformats-officedocument.presentationml.slideLayout+xml"/>
  <Override PartName="/ppt/imports/45/ppt/slideLayouts/slideLayout6.xml" ContentType="application/vnd.openxmlformats-officedocument.presentationml.slideLayout+xml"/>
  <Override PartName="/ppt/imports/45/ppt/slideLayouts/slideLayout7.xml" ContentType="application/vnd.openxmlformats-officedocument.presentationml.slideLayout+xml"/>
  <Override PartName="/ppt/imports/45/ppt/slideLayouts/slideLayout8.xml" ContentType="application/vnd.openxmlformats-officedocument.presentationml.slideLayout+xml"/>
  <Override PartName="/ppt/imports/45/ppt/slideLayouts/slideLayout9.xml" ContentType="application/vnd.openxmlformats-officedocument.presentationml.slideLayout+xml"/>
  <Override PartName="/ppt/imports/45/ppt/slideMasters/slideMaster1.xml" ContentType="application/vnd.openxmlformats-officedocument.presentationml.slideMaster+xml"/>
  <Override PartName="/ppt/imports/45/ppt/slideMasters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59.xml" ContentType="application/vnd.openxmlformats-officedocument.presentationml.notesSlide+xml"/>
  <Override PartName="/ppt/imports/new/ppt/notesSlides/notesSlide60.xml" ContentType="application/vnd.openxmlformats-officedocument.presentationml.notesSlide+xml"/>
  <Override PartName="/ppt/imports/new/ppt/notesSlides/notesSlide61.xml" ContentType="application/vnd.openxmlformats-officedocument.presentationml.notesSlide+xml"/>
  <Override PartName="/ppt/imports/new/ppt/notesSlides/notesSlide62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36/ppt/slideMasters/slideMaster1.xml" /><Relationship Id="rId3" Type="http://schemas.openxmlformats.org/officeDocument/2006/relationships/slideMaster" Target="imports/45/ppt/slideMasters/slideMaster1.xml" /><Relationship Id="rId4" Type="http://schemas.openxmlformats.org/officeDocument/2006/relationships/notesMaster" Target="imports/new/ppt/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/Relationships>
</file>

<file path=ppt/imports/36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f32a91751ae14901" /></Relationships>
</file>

<file path=ppt/imports/36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36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36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2.xml" Id="R54e57307f7de4b78" /><Relationship Type="http://schemas.openxmlformats.org/officeDocument/2006/relationships/notesMaster" Target="../notesMasters/notesMaster1.xml" Id="R31c7f6112d8a4773" /></Relationships>
</file>

<file path=ppt/imports/36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3.xml" Id="R9e2e3def2f184f70" /><Relationship Type="http://schemas.openxmlformats.org/officeDocument/2006/relationships/notesMaster" Target="../notesMasters/notesMaster1.xml" Id="R5f1252b233e34a95" /></Relationships>
</file>

<file path=ppt/imports/36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36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Programming/notebooks/04_basic_quantum_theory/04_05_composite_quantum_systems.ipynb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6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36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Programming/notebooks/04_basic_quantum_theory/04_05_composite_quantum_systems.ipynb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36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6f370fc8e9146e6" /></Relationships>
</file>

<file path=ppt/imports/36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5dfbedf2fa94612" /></Relationships>
</file>

<file path=ppt/imports/36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84ba6b0da21413b" /></Relationships>
</file>

<file path=ppt/imports/36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abae4108ba34a1c" /></Relationships>
</file>

<file path=ppt/imports/36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7b92a129b8549be" /></Relationships>
</file>

<file path=ppt/imports/36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343bb4cce034b40" /></Relationships>
</file>

<file path=ppt/imports/36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b35b3c57aec494c" /></Relationships>
</file>

<file path=ppt/imports/36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9131686c53942f1" /></Relationships>
</file>

<file path=ppt/imports/36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dc73da9e2a0401c" /></Relationships>
</file>

<file path=ppt/imports/36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5e3a41ed79d401f" /></Relationships>
</file>

<file path=ppt/imports/36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47d0ee14ac14b22" /></Relationships>
</file>

<file path=ppt/imports/36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36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bc73bc134af44220" /><Relationship Type="http://schemas.openxmlformats.org/officeDocument/2006/relationships/slideLayout" Target="../slideLayouts/slideLayout1.xml" Id="R9879725347a949b4" /><Relationship Type="http://schemas.openxmlformats.org/officeDocument/2006/relationships/slideLayout" Target="../slideLayouts/slideLayout2.xml" Id="R51d20239f5d440f0" /><Relationship Type="http://schemas.openxmlformats.org/officeDocument/2006/relationships/slideLayout" Target="../slideLayouts/slideLayout3.xml" Id="R7395d8adc5474199" /><Relationship Type="http://schemas.openxmlformats.org/officeDocument/2006/relationships/slideLayout" Target="../slideLayouts/slideLayout4.xml" Id="R9671f2c3854e460f" /><Relationship Type="http://schemas.openxmlformats.org/officeDocument/2006/relationships/slideLayout" Target="../slideLayouts/slideLayout5.xml" Id="R930f6cb2ee7a4e54" /><Relationship Type="http://schemas.openxmlformats.org/officeDocument/2006/relationships/slideLayout" Target="../slideLayouts/slideLayout6.xml" Id="R8bcbb6e0c4564c39" /><Relationship Type="http://schemas.openxmlformats.org/officeDocument/2006/relationships/slideLayout" Target="../slideLayouts/slideLayout7.xml" Id="Rde343270a03b45bb" /><Relationship Type="http://schemas.openxmlformats.org/officeDocument/2006/relationships/slideLayout" Target="../slideLayouts/slideLayout8.xml" Id="R5777d8095893459b" /><Relationship Type="http://schemas.openxmlformats.org/officeDocument/2006/relationships/slideLayout" Target="../slideLayouts/slideLayout9.xml" Id="Rb56c91b1f6c74a13" /><Relationship Type="http://schemas.openxmlformats.org/officeDocument/2006/relationships/slideLayout" Target="../slideLayouts/slideLayout10.xml" Id="Rbb721bfc6428451a" /><Relationship Type="http://schemas.openxmlformats.org/officeDocument/2006/relationships/slideLayout" Target="../slideLayouts/slideLayout11.xml" Id="Rae3f0016be134478" /></Relationships>
</file>

<file path=ppt/imports/36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79725347a949b4"/>
    <p:sldLayoutId xmlns:r="http://schemas.openxmlformats.org/officeDocument/2006/relationships" id="2147483650" r:id="R51d20239f5d440f0"/>
    <p:sldLayoutId xmlns:r="http://schemas.openxmlformats.org/officeDocument/2006/relationships" id="2147483651" r:id="R7395d8adc5474199"/>
    <p:sldLayoutId xmlns:r="http://schemas.openxmlformats.org/officeDocument/2006/relationships" id="2147483652" r:id="R9671f2c3854e460f"/>
    <p:sldLayoutId xmlns:r="http://schemas.openxmlformats.org/officeDocument/2006/relationships" id="2147483653" r:id="R930f6cb2ee7a4e54"/>
    <p:sldLayoutId xmlns:r="http://schemas.openxmlformats.org/officeDocument/2006/relationships" id="2147483654" r:id="R8bcbb6e0c4564c39"/>
    <p:sldLayoutId xmlns:r="http://schemas.openxmlformats.org/officeDocument/2006/relationships" id="2147483655" r:id="Rde343270a03b45bb"/>
    <p:sldLayoutId xmlns:r="http://schemas.openxmlformats.org/officeDocument/2006/relationships" id="2147483656" r:id="R5777d8095893459b"/>
    <p:sldLayoutId xmlns:r="http://schemas.openxmlformats.org/officeDocument/2006/relationships" id="2147483657" r:id="Rb56c91b1f6c74a13"/>
    <p:sldLayoutId xmlns:r="http://schemas.openxmlformats.org/officeDocument/2006/relationships" id="2147483658" r:id="Rbb721bfc6428451a"/>
    <p:sldLayoutId xmlns:r="http://schemas.openxmlformats.org/officeDocument/2006/relationships" id="2147483659" r:id="Rae3f0016be134478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36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5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acd2ff6b49c84aeb" /></Relationships>
</file>

<file path=ppt/imports/45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45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45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4.xml" Id="Rf45153455cae4d9d" /><Relationship Type="http://schemas.openxmlformats.org/officeDocument/2006/relationships/notesMaster" Target="../notesMasters/notesMaster1.xml" Id="R3dd5a5ef3fd44527" /></Relationships>
</file>

<file path=ppt/imports/45/ppt/notesSlides/_rels/notesSlide4.xml.rels><?xml version='1.0' encoding='utf-8'?>
<Relationships xmlns="http://schemas.openxmlformats.org/package/2006/relationships"><Relationship Type="http://schemas.openxmlformats.org/officeDocument/2006/relationships/slide" Target="../../../../slides/slide5.xml" Id="R58e4e027cd004b5f" /><Relationship Type="http://schemas.openxmlformats.org/officeDocument/2006/relationships/notesMaster" Target="../notesMasters/notesMaster1.xml" Id="R9b507c27121f4802" /></Relationships>
</file>

<file path=ppt/imports/45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45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https://qiskit.github.io/qiskit-aer/tutorials/3_building_noise_models.html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5/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45 stub — first experiment.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https://qiskit.github.io/qiskit-aer/tutorials/3_building_noise_models.html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45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ca6b607b1444230" /></Relationships>
</file>

<file path=ppt/imports/45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2aee4d82a0c47bf" /></Relationships>
</file>

<file path=ppt/imports/45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45507e3208e4ff7" /></Relationships>
</file>

<file path=ppt/imports/45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e4ddbe416764f7c" /></Relationships>
</file>

<file path=ppt/imports/45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430cc5dd8904605" /></Relationships>
</file>

<file path=ppt/imports/45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663bf04f8a564e2a" /></Relationships>
</file>

<file path=ppt/imports/45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d4cd12e8a8b4958" /></Relationships>
</file>

<file path=ppt/imports/45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654fbfc8a6c4645" /></Relationships>
</file>

<file path=ppt/imports/45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6817d280aee44c7" /></Relationships>
</file>

<file path=ppt/imports/45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0c17d97603b4071" /></Relationships>
</file>

<file path=ppt/imports/45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6a183b1508745b1" /></Relationships>
</file>

<file path=ppt/imports/45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45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b373167d983d447a" /><Relationship Type="http://schemas.openxmlformats.org/officeDocument/2006/relationships/slideLayout" Target="../slideLayouts/slideLayout1.xml" Id="R7fa12f0b8ad040b2" /><Relationship Type="http://schemas.openxmlformats.org/officeDocument/2006/relationships/slideLayout" Target="../slideLayouts/slideLayout2.xml" Id="Rf2d79301432548bd" /><Relationship Type="http://schemas.openxmlformats.org/officeDocument/2006/relationships/slideLayout" Target="../slideLayouts/slideLayout3.xml" Id="Rf259dc74af744aa8" /><Relationship Type="http://schemas.openxmlformats.org/officeDocument/2006/relationships/slideLayout" Target="../slideLayouts/slideLayout4.xml" Id="R0eea1a1c9c5d4121" /><Relationship Type="http://schemas.openxmlformats.org/officeDocument/2006/relationships/slideLayout" Target="../slideLayouts/slideLayout5.xml" Id="R57b48e6fa96c4898" /><Relationship Type="http://schemas.openxmlformats.org/officeDocument/2006/relationships/slideLayout" Target="../slideLayouts/slideLayout6.xml" Id="R66d6c0c568f64970" /><Relationship Type="http://schemas.openxmlformats.org/officeDocument/2006/relationships/slideLayout" Target="../slideLayouts/slideLayout7.xml" Id="Rc334b64112564ef6" /><Relationship Type="http://schemas.openxmlformats.org/officeDocument/2006/relationships/slideLayout" Target="../slideLayouts/slideLayout8.xml" Id="R0671ef1d4f034012" /><Relationship Type="http://schemas.openxmlformats.org/officeDocument/2006/relationships/slideLayout" Target="../slideLayouts/slideLayout9.xml" Id="R056d754886aa44c9" /><Relationship Type="http://schemas.openxmlformats.org/officeDocument/2006/relationships/slideLayout" Target="../slideLayouts/slideLayout10.xml" Id="R29bbd9f0ad244af0" /><Relationship Type="http://schemas.openxmlformats.org/officeDocument/2006/relationships/slideLayout" Target="../slideLayouts/slideLayout11.xml" Id="R5e2c76685f694864" /></Relationships>
</file>

<file path=ppt/imports/45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a12f0b8ad040b2"/>
    <p:sldLayoutId xmlns:r="http://schemas.openxmlformats.org/officeDocument/2006/relationships" id="2147483650" r:id="Rf2d79301432548bd"/>
    <p:sldLayoutId xmlns:r="http://schemas.openxmlformats.org/officeDocument/2006/relationships" id="2147483651" r:id="Rf259dc74af744aa8"/>
    <p:sldLayoutId xmlns:r="http://schemas.openxmlformats.org/officeDocument/2006/relationships" id="2147483652" r:id="R0eea1a1c9c5d4121"/>
    <p:sldLayoutId xmlns:r="http://schemas.openxmlformats.org/officeDocument/2006/relationships" id="2147483653" r:id="R57b48e6fa96c4898"/>
    <p:sldLayoutId xmlns:r="http://schemas.openxmlformats.org/officeDocument/2006/relationships" id="2147483654" r:id="R66d6c0c568f64970"/>
    <p:sldLayoutId xmlns:r="http://schemas.openxmlformats.org/officeDocument/2006/relationships" id="2147483655" r:id="Rc334b64112564ef6"/>
    <p:sldLayoutId xmlns:r="http://schemas.openxmlformats.org/officeDocument/2006/relationships" id="2147483656" r:id="R0671ef1d4f034012"/>
    <p:sldLayoutId xmlns:r="http://schemas.openxmlformats.org/officeDocument/2006/relationships" id="2147483657" r:id="R056d754886aa44c9"/>
    <p:sldLayoutId xmlns:r="http://schemas.openxmlformats.org/officeDocument/2006/relationships" id="2147483658" r:id="R29bbd9f0ad244af0"/>
    <p:sldLayoutId xmlns:r="http://schemas.openxmlformats.org/officeDocument/2006/relationships" id="2147483659" r:id="R5e2c76685f694864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45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59.xml.rels><?xml version='1.0' encoding='utf-8'?>
<Relationships xmlns="http://schemas.openxmlformats.org/package/2006/relationships"><Relationship Type="http://schemas.openxmlformats.org/officeDocument/2006/relationships/slide" Target="../../../../slides/slide6.xml" Id="Rad86533de5d8415d" /><Relationship Type="http://schemas.openxmlformats.org/officeDocument/2006/relationships/notesMaster" Target="../notesMasters/notesMaster1.xml" Id="R00c2d34979d04d0a" /></Relationships>
</file>

<file path=ppt/imports/new/ppt/notesSlides/_rels/notesSlide60.xml.rels><?xml version='1.0' encoding='utf-8'?>
<Relationships xmlns="http://schemas.openxmlformats.org/package/2006/relationships"><Relationship Type="http://schemas.openxmlformats.org/officeDocument/2006/relationships/slide" Target="../../../../slides/slide7.xml" Id="R3e93834cbf744cd4" /><Relationship Type="http://schemas.openxmlformats.org/officeDocument/2006/relationships/notesMaster" Target="../notesMasters/notesMaster1.xml" Id="R9ceb6462059940f9" /></Relationships>
</file>

<file path=ppt/imports/new/ppt/notesSlides/_rels/notesSlide61.xml.rels><?xml version='1.0' encoding='utf-8'?>
<Relationships xmlns="http://schemas.openxmlformats.org/package/2006/relationships"><Relationship Type="http://schemas.openxmlformats.org/officeDocument/2006/relationships/slide" Target="../../../../slides/slide8.xml" Id="Re159e25d82ff40c9" /><Relationship Type="http://schemas.openxmlformats.org/officeDocument/2006/relationships/notesMaster" Target="../notesMasters/notesMaster1.xml" Id="R94d11c6dc1dc4247" /></Relationships>
</file>

<file path=ppt/imports/new/ppt/notesSlides/_rels/notesSlide62.xml.rels><?xml version='1.0' encoding='utf-8'?>
<Relationships xmlns="http://schemas.openxmlformats.org/package/2006/relationships"><Relationship Type="http://schemas.openxmlformats.org/officeDocument/2006/relationships/slide" Target="../../../../slides/slide1.xml" Id="R18d9b89f3c20463e" /><Relationship Type="http://schemas.openxmlformats.org/officeDocument/2006/relationships/notesMaster" Target="../notesMasters/notesMaster1.xml" Id="R8b9eed5560274c0f" /></Relationships>
</file>

<file path=ppt/imports/new/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b5ec36bc09524008" /><Relationship Type="http://schemas.openxmlformats.org/officeDocument/2006/relationships/notesSlide" Target="../imports/new/ppt/notesSlides/notesSlide62.xml" Id="Rf87be3e37a0f4d9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36/ppt/slideLayouts/slideLayout2.xml" Id="R55bf1a9f39f14ce1" /><Relationship Type="http://schemas.openxmlformats.org/officeDocument/2006/relationships/notesSlide" Target="../imports/36/ppt/notesSlides/notesSlide2.xml" Id="R320742341c924887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36/ppt/slideLayouts/slideLayout2.xml" Id="R9226a16024bb459d" /><Relationship Type="http://schemas.openxmlformats.org/officeDocument/2006/relationships/notesSlide" Target="../imports/36/ppt/notesSlides/notesSlide4.xml" Id="R7c806cb381674b49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45/ppt/slideLayouts/slideLayout2.xml" Id="R3786c8aacd914e5f" /><Relationship Type="http://schemas.openxmlformats.org/officeDocument/2006/relationships/notesSlide" Target="../imports/45/ppt/notesSlides/notesSlide2.xml" Id="Rda3a017f6d6a49d3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45/ppt/slideLayouts/slideLayout2.xml" Id="Ra37b5a0f72764577" /><Relationship Type="http://schemas.openxmlformats.org/officeDocument/2006/relationships/notesSlide" Target="../imports/45/ppt/notesSlides/notesSlide4.xml" Id="Rda1e0997787f4ada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93fab4545de94ba4" /><Relationship Type="http://schemas.openxmlformats.org/officeDocument/2006/relationships/notesSlide" Target="../imports/new/ppt/notesSlides/notesSlide59.xml" Id="R909426da44bf4c10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a606d293ea4853" /><Relationship Type="http://schemas.openxmlformats.org/officeDocument/2006/relationships/notesSlide" Target="../imports/new/ppt/notesSlides/notesSlide60.xml" Id="R27694e1a04254ad2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d3a6a18a3d04177" /><Relationship Type="http://schemas.openxmlformats.org/officeDocument/2006/relationships/notesSlide" Target="../imports/new/ppt/notesSlides/notesSlide61.xml" Id="R87d0b06a614543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862DB-FACC-4AB0-B35E-4178BD4D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Q4  /  Week 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A0031D-DAED-4517-AF51-8F883C16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Decoherence, noise, and mitigation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E1B68D-96FF-44B8-85C1-28F135DA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Open-system evolution and the limits of controlling real quantum systems.</a:t>
            </a:r>
          </a:p>
        </p:txBody>
      </p:sp>
    </p:spTree>
    <p:extLst>
      <p:ext uri="{BB962C8B-B14F-4D97-AF65-F5344CB8AC3E}">
        <p14:creationId xmlns:p14="http://schemas.microsoft.com/office/powerpoint/2010/main" val="24544128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What happens to locally observable information when a system couples to an environment?
Entanglement with unobserved degrees of freedom can turn coherent local evolution into decoherence.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open system
partial trace
quantum channel
decoherence
MODEL
rho_S' = Tr_E[ U (rho_S tensor rho_E) U^dagger 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Entangle a qubit with an environment qubit and track local coherence as coupling grows.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reduced density matrix,
off-diagonal norm, purity, and entropy. Label
basis order, shots, and simulator 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Which observed errors come from the state, gates, measurement, or environment?
A useful mitigation claim begins with a declared noise model and a metric measured against an ideal baseline.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depolarising channel
amplitude damping
readout error
mitigation
MODEL
noisy output = channel(ideal circuit state) plus measurement effects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FIRST WORKED EXPERIMENT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Start with one case small enough to check by hand.
1. Write the input and prediction
2. Apply the operation
3. Compare the observed evidence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EXPERIMENT
Sweep one noise parameter and compare raw, mitigated, and ideal expectation values.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Evidence to keep: bias, variance, circuit
cost, and failure outside the calibration
range. Label basis order, shots, and simulator
assumptions.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03D9B-7E98-4591-B9F3-0A5B8485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8E862-8BB6-4359-B4FC-6A4B9911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physical decoherence mechanism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788522-4E13-443F-8ACD-2517F8375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system–environment coupling model. Calculate the reduced state and the loss of off-diagonal coherence.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decoherence, measurement conditioning, relaxation, and dephasing.</a:t>
            </a:r>
          </a:p>
        </p:txBody>
      </p:sp>
    </p:spTree>
    <p:extLst>
      <p:ext uri="{BB962C8B-B14F-4D97-AF65-F5344CB8AC3E}">
        <p14:creationId xmlns:p14="http://schemas.microsoft.com/office/powerpoint/2010/main" val="15970350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47650-44EE-417A-8019-19C227A7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B2701-2FC4-4891-AC38-A347977D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Noise channels and time scales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E4242-7901-463E-9422-4D708B0C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Introduce T₁ and T₂ with physical preparation and readout procedures.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Work through a simple channel and compare ideal and noisy output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12119769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09107-01BC-4672-8A27-F08CEF9B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A9146-30A1-4B1B-BBEA-1B6D7151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Error mitigation and its limits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F026F1-E57E-40D7-9629-F944D7DC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a mitigation method and state its calibration assumptions.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bias, variance, and sampling overhead. Explain why mitigation alone does not provide fault tolerance.</a:t>
            </a:r>
          </a:p>
        </p:txBody>
      </p:sp>
    </p:spTree>
    <p:extLst>
      <p:ext uri="{BB962C8B-B14F-4D97-AF65-F5344CB8AC3E}">
        <p14:creationId xmlns:p14="http://schemas.microsoft.com/office/powerpoint/2010/main" val="1142756005"/>
      </p:ext>
    </p:extLst>
  </p:cSld>
</p:sld>
</file>