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34/ppt/notesMasters/notesMaster1.xml" ContentType="application/vnd.openxmlformats-officedocument.presentationml.notesMaster+xml"/>
  <Override PartName="/ppt/imports/34/ppt/notesMasters/theme/theme3.xml" ContentType="application/vnd.openxmlformats-officedocument.theme+xml"/>
  <Override PartName="/ppt/imports/34/ppt/notesSlides/notesSlide2.xml" ContentType="application/vnd.openxmlformats-officedocument.presentationml.notesSlide+xml"/>
  <Override PartName="/ppt/imports/34/ppt/notesSlides/notesSlide4.xml" ContentType="application/vnd.openxmlformats-officedocument.presentationml.notesSlide+xml"/>
  <Override PartName="/ppt/imports/34/ppt/slideLayouts/slideLayout1.xml" ContentType="application/vnd.openxmlformats-officedocument.presentationml.slideLayout+xml"/>
  <Override PartName="/ppt/imports/34/ppt/slideLayouts/slideLayout10.xml" ContentType="application/vnd.openxmlformats-officedocument.presentationml.slideLayout+xml"/>
  <Override PartName="/ppt/imports/34/ppt/slideLayouts/slideLayout11.xml" ContentType="application/vnd.openxmlformats-officedocument.presentationml.slideLayout+xml"/>
  <Override PartName="/ppt/imports/34/ppt/slideLayouts/slideLayout2.xml" ContentType="application/vnd.openxmlformats-officedocument.presentationml.slideLayout+xml"/>
  <Override PartName="/ppt/imports/34/ppt/slideLayouts/slideLayout3.xml" ContentType="application/vnd.openxmlformats-officedocument.presentationml.slideLayout+xml"/>
  <Override PartName="/ppt/imports/34/ppt/slideLayouts/slideLayout4.xml" ContentType="application/vnd.openxmlformats-officedocument.presentationml.slideLayout+xml"/>
  <Override PartName="/ppt/imports/34/ppt/slideLayouts/slideLayout5.xml" ContentType="application/vnd.openxmlformats-officedocument.presentationml.slideLayout+xml"/>
  <Override PartName="/ppt/imports/34/ppt/slideLayouts/slideLayout6.xml" ContentType="application/vnd.openxmlformats-officedocument.presentationml.slideLayout+xml"/>
  <Override PartName="/ppt/imports/34/ppt/slideLayouts/slideLayout7.xml" ContentType="application/vnd.openxmlformats-officedocument.presentationml.slideLayout+xml"/>
  <Override PartName="/ppt/imports/34/ppt/slideLayouts/slideLayout8.xml" ContentType="application/vnd.openxmlformats-officedocument.presentationml.slideLayout+xml"/>
  <Override PartName="/ppt/imports/34/ppt/slideLayouts/slideLayout9.xml" ContentType="application/vnd.openxmlformats-officedocument.presentationml.slideLayout+xml"/>
  <Override PartName="/ppt/imports/34/ppt/slideMasters/slideMaster1.xml" ContentType="application/vnd.openxmlformats-officedocument.presentationml.slideMaster+xml"/>
  <Override PartName="/ppt/imports/34/ppt/slideMasters/theme/theme2.xml" ContentType="application/vnd.openxmlformats-officedocument.theme+xml"/>
  <Override PartName="/ppt/imports/35/ppt/notesMasters/notesMaster1.xml" ContentType="application/vnd.openxmlformats-officedocument.presentationml.notesMaster+xml"/>
  <Override PartName="/ppt/imports/35/ppt/notesMasters/theme/theme3.xml" ContentType="application/vnd.openxmlformats-officedocument.theme+xml"/>
  <Override PartName="/ppt/imports/35/ppt/notesSlides/notesSlide2.xml" ContentType="application/vnd.openxmlformats-officedocument.presentationml.notesSlide+xml"/>
  <Override PartName="/ppt/imports/35/ppt/notesSlides/notesSlide4.xml" ContentType="application/vnd.openxmlformats-officedocument.presentationml.notesSlide+xml"/>
  <Override PartName="/ppt/imports/35/ppt/slideLayouts/slideLayout1.xml" ContentType="application/vnd.openxmlformats-officedocument.presentationml.slideLayout+xml"/>
  <Override PartName="/ppt/imports/35/ppt/slideLayouts/slideLayout10.xml" ContentType="application/vnd.openxmlformats-officedocument.presentationml.slideLayout+xml"/>
  <Override PartName="/ppt/imports/35/ppt/slideLayouts/slideLayout11.xml" ContentType="application/vnd.openxmlformats-officedocument.presentationml.slideLayout+xml"/>
  <Override PartName="/ppt/imports/35/ppt/slideLayouts/slideLayout2.xml" ContentType="application/vnd.openxmlformats-officedocument.presentationml.slideLayout+xml"/>
  <Override PartName="/ppt/imports/35/ppt/slideLayouts/slideLayout3.xml" ContentType="application/vnd.openxmlformats-officedocument.presentationml.slideLayout+xml"/>
  <Override PartName="/ppt/imports/35/ppt/slideLayouts/slideLayout4.xml" ContentType="application/vnd.openxmlformats-officedocument.presentationml.slideLayout+xml"/>
  <Override PartName="/ppt/imports/35/ppt/slideLayouts/slideLayout5.xml" ContentType="application/vnd.openxmlformats-officedocument.presentationml.slideLayout+xml"/>
  <Override PartName="/ppt/imports/35/ppt/slideLayouts/slideLayout6.xml" ContentType="application/vnd.openxmlformats-officedocument.presentationml.slideLayout+xml"/>
  <Override PartName="/ppt/imports/35/ppt/slideLayouts/slideLayout7.xml" ContentType="application/vnd.openxmlformats-officedocument.presentationml.slideLayout+xml"/>
  <Override PartName="/ppt/imports/35/ppt/slideLayouts/slideLayout8.xml" ContentType="application/vnd.openxmlformats-officedocument.presentationml.slideLayout+xml"/>
  <Override PartName="/ppt/imports/35/ppt/slideLayouts/slideLayout9.xml" ContentType="application/vnd.openxmlformats-officedocument.presentationml.slideLayout+xml"/>
  <Override PartName="/ppt/imports/35/ppt/slideMasters/slideMaster1.xml" ContentType="application/vnd.openxmlformats-officedocument.presentationml.slideMaster+xml"/>
  <Override PartName="/ppt/imports/35/ppt/slideMasters/theme/theme2.xml" ContentType="application/vnd.openxmlformats-officedocument.theme+xml"/>
  <Override PartName="/ppt/imports/8/ppt/media/image9.png" ContentType="image/png"/>
  <Override PartName="/ppt/imports/8/ppt/slideLayouts/slideLayout1.xml" ContentType="application/vnd.openxmlformats-officedocument.presentationml.slideLayout+xml"/>
  <Override PartName="/ppt/imports/8/ppt/slideLayouts/slideLayout10.xml" ContentType="application/vnd.openxmlformats-officedocument.presentationml.slideLayout+xml"/>
  <Override PartName="/ppt/imports/8/ppt/slideLayouts/slideLayout11.xml" ContentType="application/vnd.openxmlformats-officedocument.presentationml.slideLayout+xml"/>
  <Override PartName="/ppt/imports/8/ppt/slideLayouts/slideLayout2.xml" ContentType="application/vnd.openxmlformats-officedocument.presentationml.slideLayout+xml"/>
  <Override PartName="/ppt/imports/8/ppt/slideLayouts/slideLayout3.xml" ContentType="application/vnd.openxmlformats-officedocument.presentationml.slideLayout+xml"/>
  <Override PartName="/ppt/imports/8/ppt/slideLayouts/slideLayout4.xml" ContentType="application/vnd.openxmlformats-officedocument.presentationml.slideLayout+xml"/>
  <Override PartName="/ppt/imports/8/ppt/slideLayouts/slideLayout5.xml" ContentType="application/vnd.openxmlformats-officedocument.presentationml.slideLayout+xml"/>
  <Override PartName="/ppt/imports/8/ppt/slideLayouts/slideLayout6.xml" ContentType="application/vnd.openxmlformats-officedocument.presentationml.slideLayout+xml"/>
  <Override PartName="/ppt/imports/8/ppt/slideLayouts/slideLayout7.xml" ContentType="application/vnd.openxmlformats-officedocument.presentationml.slideLayout+xml"/>
  <Override PartName="/ppt/imports/8/ppt/slideLayouts/slideLayout8.xml" ContentType="application/vnd.openxmlformats-officedocument.presentationml.slideLayout+xml"/>
  <Override PartName="/ppt/imports/8/ppt/slideLayouts/slideLayout9.xml" ContentType="application/vnd.openxmlformats-officedocument.presentationml.slideLayout+xml"/>
  <Override PartName="/ppt/imports/8/ppt/slideMasters/slideMaster1.xml" ContentType="application/vnd.openxmlformats-officedocument.presentationml.slideMaster+xml"/>
  <Override PartName="/ppt/imports/8/ppt/theme/theme1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56.xml" ContentType="application/vnd.openxmlformats-officedocument.presentationml.notesSlide+xml"/>
  <Override PartName="/ppt/imports/new/ppt/notesSlides/notesSlide57.xml" ContentType="application/vnd.openxmlformats-officedocument.presentationml.notesSlide+xml"/>
  <Override PartName="/ppt/imports/new/ppt/notesSlides/notesSlide58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8/ppt/slideMasters/slideMaster1.xml" /><Relationship Id="rId3" Type="http://schemas.openxmlformats.org/officeDocument/2006/relationships/slideMaster" Target="imports/34/ppt/slideMasters/slideMaster1.xml" /><Relationship Id="rId4" Type="http://schemas.openxmlformats.org/officeDocument/2006/relationships/slideMaster" Target="imports/35/ppt/slideMasters/slideMaster1.xml" /><Relationship Id="rId5" Type="http://schemas.openxmlformats.org/officeDocument/2006/relationships/notesMaster" Target="imports/new/ppt/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/Relationships>
</file>

<file path=ppt/imports/8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8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8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8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8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8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8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8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8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8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8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8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8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8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34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1645f341ff1e4ed0" /></Relationships>
</file>

<file path=ppt/imports/34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34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34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3.xml" Id="Rd24803d7e4ba49f3" /><Relationship Type="http://schemas.openxmlformats.org/officeDocument/2006/relationships/notesMaster" Target="../notesMasters/notesMaster1.xml" Id="Rb6f6805aca364ba1" /></Relationships>
</file>

<file path=ppt/imports/34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4.xml" Id="R84804acc1f274a22" /><Relationship Type="http://schemas.openxmlformats.org/officeDocument/2006/relationships/notesMaster" Target="../notesMasters/notesMaster1.xml" Id="R128c004ad8154bae" /></Relationships>
</file>

<file path=ppt/imports/34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34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Programming/notebooks/10_information_theory/10_01_shannon_entropy.ipynb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34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34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Programming/notebooks/10_information_theory/10_01_shannon_entropy.ipynb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34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1265ab5ac784fed" /></Relationships>
</file>

<file path=ppt/imports/34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9162bb86fd1c4309" /></Relationships>
</file>

<file path=ppt/imports/34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a4e3b47c7f54f1a" /></Relationships>
</file>

<file path=ppt/imports/34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468cf80d8fb4648" /></Relationships>
</file>

<file path=ppt/imports/34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6153ababac24436" /></Relationships>
</file>

<file path=ppt/imports/34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36102265d48141f1" /></Relationships>
</file>

<file path=ppt/imports/34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85bd29b3b7f44fc" /></Relationships>
</file>

<file path=ppt/imports/34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11c46738e86457b" /></Relationships>
</file>

<file path=ppt/imports/34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96338db139c4dad" /></Relationships>
</file>

<file path=ppt/imports/34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71231144f8f4be7" /></Relationships>
</file>

<file path=ppt/imports/34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9f9fa2ac3c14fe3" /></Relationships>
</file>

<file path=ppt/imports/34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4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fcf748234c794655" /><Relationship Type="http://schemas.openxmlformats.org/officeDocument/2006/relationships/slideLayout" Target="../slideLayouts/slideLayout1.xml" Id="Rd2f04ffb3c5044f7" /><Relationship Type="http://schemas.openxmlformats.org/officeDocument/2006/relationships/slideLayout" Target="../slideLayouts/slideLayout2.xml" Id="Rd63f5cc973bd49de" /><Relationship Type="http://schemas.openxmlformats.org/officeDocument/2006/relationships/slideLayout" Target="../slideLayouts/slideLayout3.xml" Id="Rf23eae4bedb644aa" /><Relationship Type="http://schemas.openxmlformats.org/officeDocument/2006/relationships/slideLayout" Target="../slideLayouts/slideLayout4.xml" Id="R99785c6b48954fda" /><Relationship Type="http://schemas.openxmlformats.org/officeDocument/2006/relationships/slideLayout" Target="../slideLayouts/slideLayout5.xml" Id="R4d6399ef55104a31" /><Relationship Type="http://schemas.openxmlformats.org/officeDocument/2006/relationships/slideLayout" Target="../slideLayouts/slideLayout6.xml" Id="R1d655302c4504980" /><Relationship Type="http://schemas.openxmlformats.org/officeDocument/2006/relationships/slideLayout" Target="../slideLayouts/slideLayout7.xml" Id="R5136114da6c540ee" /><Relationship Type="http://schemas.openxmlformats.org/officeDocument/2006/relationships/slideLayout" Target="../slideLayouts/slideLayout8.xml" Id="R50bb984fb5c048ac" /><Relationship Type="http://schemas.openxmlformats.org/officeDocument/2006/relationships/slideLayout" Target="../slideLayouts/slideLayout9.xml" Id="R9e5b52bb8cf143f1" /><Relationship Type="http://schemas.openxmlformats.org/officeDocument/2006/relationships/slideLayout" Target="../slideLayouts/slideLayout10.xml" Id="R22284aed4f0541a8" /><Relationship Type="http://schemas.openxmlformats.org/officeDocument/2006/relationships/slideLayout" Target="../slideLayouts/slideLayout11.xml" Id="Ra72d1c8e9dc34106" /></Relationships>
</file>

<file path=ppt/imports/34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f04ffb3c5044f7"/>
    <p:sldLayoutId xmlns:r="http://schemas.openxmlformats.org/officeDocument/2006/relationships" id="2147483650" r:id="Rd63f5cc973bd49de"/>
    <p:sldLayoutId xmlns:r="http://schemas.openxmlformats.org/officeDocument/2006/relationships" id="2147483651" r:id="Rf23eae4bedb644aa"/>
    <p:sldLayoutId xmlns:r="http://schemas.openxmlformats.org/officeDocument/2006/relationships" id="2147483652" r:id="R99785c6b48954fda"/>
    <p:sldLayoutId xmlns:r="http://schemas.openxmlformats.org/officeDocument/2006/relationships" id="2147483653" r:id="R4d6399ef55104a31"/>
    <p:sldLayoutId xmlns:r="http://schemas.openxmlformats.org/officeDocument/2006/relationships" id="2147483654" r:id="R1d655302c4504980"/>
    <p:sldLayoutId xmlns:r="http://schemas.openxmlformats.org/officeDocument/2006/relationships" id="2147483655" r:id="R5136114da6c540ee"/>
    <p:sldLayoutId xmlns:r="http://schemas.openxmlformats.org/officeDocument/2006/relationships" id="2147483656" r:id="R50bb984fb5c048ac"/>
    <p:sldLayoutId xmlns:r="http://schemas.openxmlformats.org/officeDocument/2006/relationships" id="2147483657" r:id="R9e5b52bb8cf143f1"/>
    <p:sldLayoutId xmlns:r="http://schemas.openxmlformats.org/officeDocument/2006/relationships" id="2147483658" r:id="R22284aed4f0541a8"/>
    <p:sldLayoutId xmlns:r="http://schemas.openxmlformats.org/officeDocument/2006/relationships" id="2147483659" r:id="Ra72d1c8e9dc34106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34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35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1cef9b3e28b04401" /></Relationships>
</file>

<file path=ppt/imports/35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35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35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5.xml" Id="R6064b69c39674197" /><Relationship Type="http://schemas.openxmlformats.org/officeDocument/2006/relationships/notesMaster" Target="../notesMasters/notesMaster1.xml" Id="Rad0a883f2b3c4da1" /></Relationships>
</file>

<file path=ppt/imports/35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6.xml" Id="Rce26977ac9894c30" /><Relationship Type="http://schemas.openxmlformats.org/officeDocument/2006/relationships/notesMaster" Target="../notesMasters/notesMaster1.xml" Id="R5777c12d6b2c4093" /></Relationships>
</file>

<file path=ppt/imports/35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35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Programming/notebooks/10_information_theory/10_02_von_neumann_entropy.ipynb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35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35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Programming/notebooks/10_information_theory/10_02_von_neumann_entropy.ipynb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35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7222acfb2604ae1" /></Relationships>
</file>

<file path=ppt/imports/35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4a92bd6ce4144ba" /></Relationships>
</file>

<file path=ppt/imports/35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ca03b16b6074dbc" /></Relationships>
</file>

<file path=ppt/imports/35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6bdca5f663543f7" /></Relationships>
</file>

<file path=ppt/imports/35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aaafe6ac6cd494a" /></Relationships>
</file>

<file path=ppt/imports/35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395a122e098452a" /></Relationships>
</file>

<file path=ppt/imports/35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79e3900ba5445d2" /></Relationships>
</file>

<file path=ppt/imports/35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d30b5bed73a4ace" /></Relationships>
</file>

<file path=ppt/imports/35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23ceac288a24f0b" /></Relationships>
</file>

<file path=ppt/imports/35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5d19fc4a1f941da" /></Relationships>
</file>

<file path=ppt/imports/35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d4929e1031846b9" /></Relationships>
</file>

<file path=ppt/imports/35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5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8bddb98f4c814f67" /><Relationship Type="http://schemas.openxmlformats.org/officeDocument/2006/relationships/slideLayout" Target="../slideLayouts/slideLayout1.xml" Id="R9855a7666d034bb6" /><Relationship Type="http://schemas.openxmlformats.org/officeDocument/2006/relationships/slideLayout" Target="../slideLayouts/slideLayout2.xml" Id="Re5bfc04d87fa4899" /><Relationship Type="http://schemas.openxmlformats.org/officeDocument/2006/relationships/slideLayout" Target="../slideLayouts/slideLayout3.xml" Id="R4066bfcbdb584128" /><Relationship Type="http://schemas.openxmlformats.org/officeDocument/2006/relationships/slideLayout" Target="../slideLayouts/slideLayout4.xml" Id="Rc63aa8e336274d2a" /><Relationship Type="http://schemas.openxmlformats.org/officeDocument/2006/relationships/slideLayout" Target="../slideLayouts/slideLayout5.xml" Id="Rabee715d6194437a" /><Relationship Type="http://schemas.openxmlformats.org/officeDocument/2006/relationships/slideLayout" Target="../slideLayouts/slideLayout6.xml" Id="R13216843f19a488b" /><Relationship Type="http://schemas.openxmlformats.org/officeDocument/2006/relationships/slideLayout" Target="../slideLayouts/slideLayout7.xml" Id="R3a97b58c90cd441b" /><Relationship Type="http://schemas.openxmlformats.org/officeDocument/2006/relationships/slideLayout" Target="../slideLayouts/slideLayout8.xml" Id="R413a8cd5963243ba" /><Relationship Type="http://schemas.openxmlformats.org/officeDocument/2006/relationships/slideLayout" Target="../slideLayouts/slideLayout9.xml" Id="Ra06de849aa354014" /><Relationship Type="http://schemas.openxmlformats.org/officeDocument/2006/relationships/slideLayout" Target="../slideLayouts/slideLayout10.xml" Id="R629f66f775ec414d" /><Relationship Type="http://schemas.openxmlformats.org/officeDocument/2006/relationships/slideLayout" Target="../slideLayouts/slideLayout11.xml" Id="R854f2890ebad4851" /></Relationships>
</file>

<file path=ppt/imports/35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55a7666d034bb6"/>
    <p:sldLayoutId xmlns:r="http://schemas.openxmlformats.org/officeDocument/2006/relationships" id="2147483650" r:id="Re5bfc04d87fa4899"/>
    <p:sldLayoutId xmlns:r="http://schemas.openxmlformats.org/officeDocument/2006/relationships" id="2147483651" r:id="R4066bfcbdb584128"/>
    <p:sldLayoutId xmlns:r="http://schemas.openxmlformats.org/officeDocument/2006/relationships" id="2147483652" r:id="Rc63aa8e336274d2a"/>
    <p:sldLayoutId xmlns:r="http://schemas.openxmlformats.org/officeDocument/2006/relationships" id="2147483653" r:id="Rabee715d6194437a"/>
    <p:sldLayoutId xmlns:r="http://schemas.openxmlformats.org/officeDocument/2006/relationships" id="2147483654" r:id="R13216843f19a488b"/>
    <p:sldLayoutId xmlns:r="http://schemas.openxmlformats.org/officeDocument/2006/relationships" id="2147483655" r:id="R3a97b58c90cd441b"/>
    <p:sldLayoutId xmlns:r="http://schemas.openxmlformats.org/officeDocument/2006/relationships" id="2147483656" r:id="R413a8cd5963243ba"/>
    <p:sldLayoutId xmlns:r="http://schemas.openxmlformats.org/officeDocument/2006/relationships" id="2147483657" r:id="Ra06de849aa354014"/>
    <p:sldLayoutId xmlns:r="http://schemas.openxmlformats.org/officeDocument/2006/relationships" id="2147483658" r:id="R629f66f775ec414d"/>
    <p:sldLayoutId xmlns:r="http://schemas.openxmlformats.org/officeDocument/2006/relationships" id="2147483659" r:id="R854f2890ebad4851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35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56.xml.rels><?xml version='1.0' encoding='utf-8'?>
<Relationships xmlns="http://schemas.openxmlformats.org/package/2006/relationships"><Relationship Type="http://schemas.openxmlformats.org/officeDocument/2006/relationships/slide" Target="../../../../slides/slide7.xml" Id="R6a176875bbd44538" /><Relationship Type="http://schemas.openxmlformats.org/officeDocument/2006/relationships/notesMaster" Target="../notesMasters/notesMaster1.xml" Id="Rd42ecd6884994f77" /></Relationships>
</file>

<file path=ppt/imports/new/ppt/notesSlides/_rels/notesSlide57.xml.rels><?xml version='1.0' encoding='utf-8'?>
<Relationships xmlns="http://schemas.openxmlformats.org/package/2006/relationships"><Relationship Type="http://schemas.openxmlformats.org/officeDocument/2006/relationships/slide" Target="../../../../slides/slide8.xml" Id="Rd794e0fe412449bc" /><Relationship Type="http://schemas.openxmlformats.org/officeDocument/2006/relationships/notesMaster" Target="../notesMasters/notesMaster1.xml" Id="Rf6e3794381434314" /></Relationships>
</file>

<file path=ppt/imports/new/ppt/notesSlides/_rels/notesSlide58.xml.rels><?xml version='1.0' encoding='utf-8'?>
<Relationships xmlns="http://schemas.openxmlformats.org/package/2006/relationships"><Relationship Type="http://schemas.openxmlformats.org/officeDocument/2006/relationships/slide" Target="../../../../slides/slide1.xml" Id="R1b528715fb954435" /><Relationship Type="http://schemas.openxmlformats.org/officeDocument/2006/relationships/notesMaster" Target="../notesMasters/notesMaster1.xml" Id="R67bbfd507a494c14" /></Relationships>
</file>

<file path=ppt/imports/new/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e8a20c5e22bc42be" /><Relationship Type="http://schemas.openxmlformats.org/officeDocument/2006/relationships/notesSlide" Target="../imports/new/ppt/notesSlides/notesSlide58.xml" Id="Reb70d5975a2d4277" /></Relationships>
</file>

<file path=ppt/slides/_rels/slide2.xml.rels><?xml version='1.0' encoding='utf-8'?>
<Relationships xmlns="http://schemas.openxmlformats.org/package/2006/relationships"><Relationship Id="rId2" Type="http://schemas.openxmlformats.org/officeDocument/2006/relationships/image" Target="../imports/8/ppt/media/image9.png" /><Relationship Id="rId1" Type="http://schemas.openxmlformats.org/officeDocument/2006/relationships/slideLayout" Target="../imports/8/ppt/slideLayouts/slideLayout2.xml" 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../imports/34/ppt/slideLayouts/slideLayout2.xml" Id="Rcb3ddbf0c5e04862" /><Relationship Type="http://schemas.openxmlformats.org/officeDocument/2006/relationships/notesSlide" Target="../imports/34/ppt/notesSlides/notesSlide2.xml" Id="R8f08d09d30324d65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../imports/34/ppt/slideLayouts/slideLayout2.xml" Id="R72eac0bdc31b40cc" /><Relationship Type="http://schemas.openxmlformats.org/officeDocument/2006/relationships/notesSlide" Target="../imports/34/ppt/notesSlides/notesSlide4.xml" Id="R958d11f544e547a6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../imports/35/ppt/slideLayouts/slideLayout2.xml" Id="R758c67a4b9784292" /><Relationship Type="http://schemas.openxmlformats.org/officeDocument/2006/relationships/notesSlide" Target="../imports/35/ppt/notesSlides/notesSlide2.xml" Id="R1da23cbef84a4173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../imports/35/ppt/slideLayouts/slideLayout2.xml" Id="R8b38cca397bb461e" /><Relationship Type="http://schemas.openxmlformats.org/officeDocument/2006/relationships/notesSlide" Target="../imports/35/ppt/notesSlides/notesSlide4.xml" Id="R39dc314819714e3b" 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936cbb30fd0046fc" /><Relationship Type="http://schemas.openxmlformats.org/officeDocument/2006/relationships/notesSlide" Target="../imports/new/ppt/notesSlides/notesSlide56.xml" Id="R2818bc6973294326" 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9ecd14da8e3410e" /><Relationship Type="http://schemas.openxmlformats.org/officeDocument/2006/relationships/notesSlide" Target="../imports/new/ppt/notesSlides/notesSlide57.xml" Id="R086da06c00cd46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8B2DF-2F48-4C7F-A22F-FD38DFE1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Q4  /  Week 13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BC4202-E71C-431B-B83F-BB2B6D257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Information in physical quantum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1AAA74-9415-4BC6-B51F-FF95FDAC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Existing teaching outlines plus clearly marked material for Bruna to develop.</a:t>
            </a:r>
          </a:p>
        </p:txBody>
      </p:sp>
    </p:spTree>
    <p:extLst>
      <p:ext uri="{BB962C8B-B14F-4D97-AF65-F5344CB8AC3E}">
        <p14:creationId xmlns:p14="http://schemas.microsoft.com/office/powerpoint/2010/main" val="99609642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79833C7-FDE4-4657-B0B1-32BE833C2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BE7C0B-A2D9-4202-A524-532DA2E2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0A0EE9-6531-9F48-F9BC-5A18B3AD40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11" b="9919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61D042-8926-E013-778D-90C9D41E574E}"/>
              </a:ext>
            </a:extLst>
          </p:cNvPr>
          <p:cNvSpPr txBox="1"/>
          <p:nvPr/>
        </p:nvSpPr>
        <p:spPr>
          <a:xfrm rot="16200000">
            <a:off x="-1751191" y="3136612"/>
            <a:ext cx="42959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Rules of our universe…</a:t>
            </a:r>
          </a:p>
        </p:txBody>
      </p:sp>
    </p:spTree>
    <p:extLst>
      <p:ext uri="{BB962C8B-B14F-4D97-AF65-F5344CB8AC3E}">
        <p14:creationId xmlns:p14="http://schemas.microsoft.com/office/powerpoint/2010/main" val="1032686450"/>
      </p:ext>
    </p:extLst>
  </p:cSld>
  <p:clrMapOvr>
    <a:masterClrMapping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many bits are required, on average, to describe an uncertain source?
Shannon entropy measures expected information and sets the asymptotic compression limit for a source.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self-information
entropy
joint distribution
mutual information
MODEL
H(X) = -sum_x p(x) log2 p(x)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Vary a binary source bias and compare entropy with empirical code length.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normalised distribution,
entropy curve, and coding overhead. Label
basis order, shots, and simulator 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should uncertainty be measured when a state has coherence and mixedness?
Von Neumann entropy is the Shannon entropy of a density matrix's eigenvalue distribution.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density matrix
eigenvalues
pure/mixed state
reduced state
MODEL
S(rho) = -Tr(rho log2 rho)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Compare pure, classically mixed, and reduced Bell-state density matrices.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trace, positivity, purity,
eigenvalues, and entropy. Label basis order,
shots, and simulator 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EE3FE9-EBE0-464D-A43E-D394017E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7DC59F-5CAB-4C38-8B25-06F60CD0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Density matrices and reduced states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B4F11-7246-4D1A-A846-F6715953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pure states, statistical mixtures, and the partial trace with worked two-level examples.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Show how a pure entangled joint state gives a mixed local state.</a:t>
            </a:r>
          </a:p>
        </p:txBody>
      </p:sp>
    </p:spTree>
    <p:extLst>
      <p:ext uri="{BB962C8B-B14F-4D97-AF65-F5344CB8AC3E}">
        <p14:creationId xmlns:p14="http://schemas.microsoft.com/office/powerpoint/2010/main" val="12485031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FC0B7-7B93-42A6-828E-A222085B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47C0DD-147F-4125-AC78-88D954F10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Entropy and physical information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4C1BA4-BF33-4D63-A113-BC4B9456C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Calculate Shannon and von Neumann entropy in small examples.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Connect the eigenvalues of a density matrix to uncertainty, purity, and correlations. Define all conventions.</a:t>
            </a:r>
          </a:p>
        </p:txBody>
      </p:sp>
    </p:spTree>
    <p:extLst>
      <p:ext uri="{BB962C8B-B14F-4D97-AF65-F5344CB8AC3E}">
        <p14:creationId xmlns:p14="http://schemas.microsoft.com/office/powerpoint/2010/main" val="1519864887"/>
      </p:ext>
    </p:extLst>
  </p:cSld>
</p:sld>
</file>