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20/ppt/notesMasters/notesMaster1.xml" ContentType="application/vnd.openxmlformats-officedocument.presentationml.notesMaster+xml"/>
  <Override PartName="/ppt/imports/20/ppt/notesMasters/theme/theme3.xml" ContentType="application/vnd.openxmlformats-officedocument.theme+xml"/>
  <Override PartName="/ppt/imports/20/ppt/notesSlides/notesSlide2.xml" ContentType="application/vnd.openxmlformats-officedocument.presentationml.notesSlide+xml"/>
  <Override PartName="/ppt/imports/20/ppt/slideLayouts/slideLayout1.xml" ContentType="application/vnd.openxmlformats-officedocument.presentationml.slideLayout+xml"/>
  <Override PartName="/ppt/imports/20/ppt/slideLayouts/slideLayout10.xml" ContentType="application/vnd.openxmlformats-officedocument.presentationml.slideLayout+xml"/>
  <Override PartName="/ppt/imports/20/ppt/slideLayouts/slideLayout11.xml" ContentType="application/vnd.openxmlformats-officedocument.presentationml.slideLayout+xml"/>
  <Override PartName="/ppt/imports/20/ppt/slideLayouts/slideLayout2.xml" ContentType="application/vnd.openxmlformats-officedocument.presentationml.slideLayout+xml"/>
  <Override PartName="/ppt/imports/20/ppt/slideLayouts/slideLayout3.xml" ContentType="application/vnd.openxmlformats-officedocument.presentationml.slideLayout+xml"/>
  <Override PartName="/ppt/imports/20/ppt/slideLayouts/slideLayout4.xml" ContentType="application/vnd.openxmlformats-officedocument.presentationml.slideLayout+xml"/>
  <Override PartName="/ppt/imports/20/ppt/slideLayouts/slideLayout5.xml" ContentType="application/vnd.openxmlformats-officedocument.presentationml.slideLayout+xml"/>
  <Override PartName="/ppt/imports/20/ppt/slideLayouts/slideLayout6.xml" ContentType="application/vnd.openxmlformats-officedocument.presentationml.slideLayout+xml"/>
  <Override PartName="/ppt/imports/20/ppt/slideLayouts/slideLayout7.xml" ContentType="application/vnd.openxmlformats-officedocument.presentationml.slideLayout+xml"/>
  <Override PartName="/ppt/imports/20/ppt/slideLayouts/slideLayout8.xml" ContentType="application/vnd.openxmlformats-officedocument.presentationml.slideLayout+xml"/>
  <Override PartName="/ppt/imports/20/ppt/slideLayouts/slideLayout9.xml" ContentType="application/vnd.openxmlformats-officedocument.presentationml.slideLayout+xml"/>
  <Override PartName="/ppt/imports/20/ppt/slideMasters/slideMaster1.xml" ContentType="application/vnd.openxmlformats-officedocument.presentationml.slideMaster+xml"/>
  <Override PartName="/ppt/imports/20/ppt/slideMasters/theme/theme2.xml" ContentType="application/vnd.openxmlformats-officedocument.theme+xml"/>
  <Override PartName="/ppt/imports/21/ppt/notesMasters/notesMaster1.xml" ContentType="application/vnd.openxmlformats-officedocument.presentationml.notesMaster+xml"/>
  <Override PartName="/ppt/imports/21/ppt/notesMasters/theme/theme3.xml" ContentType="application/vnd.openxmlformats-officedocument.theme+xml"/>
  <Override PartName="/ppt/imports/21/ppt/notesSlides/notesSlide2.xml" ContentType="application/vnd.openxmlformats-officedocument.presentationml.notesSlide+xml"/>
  <Override PartName="/ppt/imports/21/ppt/slideLayouts/slideLayout1.xml" ContentType="application/vnd.openxmlformats-officedocument.presentationml.slideLayout+xml"/>
  <Override PartName="/ppt/imports/21/ppt/slideLayouts/slideLayout10.xml" ContentType="application/vnd.openxmlformats-officedocument.presentationml.slideLayout+xml"/>
  <Override PartName="/ppt/imports/21/ppt/slideLayouts/slideLayout11.xml" ContentType="application/vnd.openxmlformats-officedocument.presentationml.slideLayout+xml"/>
  <Override PartName="/ppt/imports/21/ppt/slideLayouts/slideLayout2.xml" ContentType="application/vnd.openxmlformats-officedocument.presentationml.slideLayout+xml"/>
  <Override PartName="/ppt/imports/21/ppt/slideLayouts/slideLayout3.xml" ContentType="application/vnd.openxmlformats-officedocument.presentationml.slideLayout+xml"/>
  <Override PartName="/ppt/imports/21/ppt/slideLayouts/slideLayout4.xml" ContentType="application/vnd.openxmlformats-officedocument.presentationml.slideLayout+xml"/>
  <Override PartName="/ppt/imports/21/ppt/slideLayouts/slideLayout5.xml" ContentType="application/vnd.openxmlformats-officedocument.presentationml.slideLayout+xml"/>
  <Override PartName="/ppt/imports/21/ppt/slideLayouts/slideLayout6.xml" ContentType="application/vnd.openxmlformats-officedocument.presentationml.slideLayout+xml"/>
  <Override PartName="/ppt/imports/21/ppt/slideLayouts/slideLayout7.xml" ContentType="application/vnd.openxmlformats-officedocument.presentationml.slideLayout+xml"/>
  <Override PartName="/ppt/imports/21/ppt/slideLayouts/slideLayout8.xml" ContentType="application/vnd.openxmlformats-officedocument.presentationml.slideLayout+xml"/>
  <Override PartName="/ppt/imports/21/ppt/slideLayouts/slideLayout9.xml" ContentType="application/vnd.openxmlformats-officedocument.presentationml.slideLayout+xml"/>
  <Override PartName="/ppt/imports/21/ppt/slideMasters/slideMaster1.xml" ContentType="application/vnd.openxmlformats-officedocument.presentationml.slideMaster+xml"/>
  <Override PartName="/ppt/imports/21/ppt/slideMasters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43.xml" ContentType="application/vnd.openxmlformats-officedocument.presentationml.notesSlide+xml"/>
  <Override PartName="/ppt/imports/new/ppt/notesSlides/notesSlide44.xml" ContentType="application/vnd.openxmlformats-officedocument.presentationml.notesSlide+xml"/>
  <Override PartName="/ppt/imports/new/ppt/notesSlides/notesSlide45.xml" ContentType="application/vnd.openxmlformats-officedocument.presentationml.notesSlide+xml"/>
  <Override PartName="/ppt/imports/new/ppt/notesSlides/notesSlide46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20/ppt/slideMasters/slideMaster1.xml" /><Relationship Id="rId3" Type="http://schemas.openxmlformats.org/officeDocument/2006/relationships/slideMaster" Target="imports/21/ppt/slideMasters/slideMaster1.xml" /><Relationship Id="rId4" Type="http://schemas.openxmlformats.org/officeDocument/2006/relationships/notesMaster" Target="imports/new/ppt/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/Relationships>
</file>

<file path=ppt/imports/20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9d2080728e724360" /></Relationships>
</file>

<file path=ppt/imports/20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20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0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2.xml" Id="Reda9181e4be042b9" /><Relationship Type="http://schemas.openxmlformats.org/officeDocument/2006/relationships/notesMaster" Target="../notesMasters/notesMaster1.xml" Id="R04bae071f3e5479a" /></Relationships>
</file>

<file path=ppt/imports/20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20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https://doi.org/10.1145/237814.237866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0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407430977fd4277" /></Relationships>
</file>

<file path=ppt/imports/20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ab6934f61d34682" /></Relationships>
</file>

<file path=ppt/imports/20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704802137014a20" /></Relationships>
</file>

<file path=ppt/imports/20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8f91621e59b4216" /></Relationships>
</file>

<file path=ppt/imports/20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cd037686d5e408d" /></Relationships>
</file>

<file path=ppt/imports/20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f6226f21e064452" /></Relationships>
</file>

<file path=ppt/imports/20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934a02a70f9498b" /></Relationships>
</file>

<file path=ppt/imports/20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f79d028f5de4fb7" /></Relationships>
</file>

<file path=ppt/imports/20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53d7723f3284d43" /></Relationships>
</file>

<file path=ppt/imports/20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8bff4c0266148ae" /></Relationships>
</file>

<file path=ppt/imports/20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6e98ebc08df4385" /></Relationships>
</file>

<file path=ppt/imports/20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0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1f45a49cc17e4de9" /><Relationship Type="http://schemas.openxmlformats.org/officeDocument/2006/relationships/slideLayout" Target="../slideLayouts/slideLayout1.xml" Id="Rffee9cc6b3da4ea8" /><Relationship Type="http://schemas.openxmlformats.org/officeDocument/2006/relationships/slideLayout" Target="../slideLayouts/slideLayout2.xml" Id="Rb53f9b07b90b48b9" /><Relationship Type="http://schemas.openxmlformats.org/officeDocument/2006/relationships/slideLayout" Target="../slideLayouts/slideLayout3.xml" Id="R59fa60a31ee84efb" /><Relationship Type="http://schemas.openxmlformats.org/officeDocument/2006/relationships/slideLayout" Target="../slideLayouts/slideLayout4.xml" Id="Rb2c0ee486a094505" /><Relationship Type="http://schemas.openxmlformats.org/officeDocument/2006/relationships/slideLayout" Target="../slideLayouts/slideLayout5.xml" Id="Rb0a6c55f5d574e08" /><Relationship Type="http://schemas.openxmlformats.org/officeDocument/2006/relationships/slideLayout" Target="../slideLayouts/slideLayout6.xml" Id="R70c1c8e3508c4928" /><Relationship Type="http://schemas.openxmlformats.org/officeDocument/2006/relationships/slideLayout" Target="../slideLayouts/slideLayout7.xml" Id="R6333a5f1a5a14712" /><Relationship Type="http://schemas.openxmlformats.org/officeDocument/2006/relationships/slideLayout" Target="../slideLayouts/slideLayout8.xml" Id="Reb98d124605d4287" /><Relationship Type="http://schemas.openxmlformats.org/officeDocument/2006/relationships/slideLayout" Target="../slideLayouts/slideLayout9.xml" Id="Rdb6ed2b8ee704578" /><Relationship Type="http://schemas.openxmlformats.org/officeDocument/2006/relationships/slideLayout" Target="../slideLayouts/slideLayout10.xml" Id="R5f1ba8c7bf6e499c" /><Relationship Type="http://schemas.openxmlformats.org/officeDocument/2006/relationships/slideLayout" Target="../slideLayouts/slideLayout11.xml" Id="R976be867bde84788" /></Relationships>
</file>

<file path=ppt/imports/20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ee9cc6b3da4ea8"/>
    <p:sldLayoutId xmlns:r="http://schemas.openxmlformats.org/officeDocument/2006/relationships" id="2147483650" r:id="Rb53f9b07b90b48b9"/>
    <p:sldLayoutId xmlns:r="http://schemas.openxmlformats.org/officeDocument/2006/relationships" id="2147483651" r:id="R59fa60a31ee84efb"/>
    <p:sldLayoutId xmlns:r="http://schemas.openxmlformats.org/officeDocument/2006/relationships" id="2147483652" r:id="Rb2c0ee486a094505"/>
    <p:sldLayoutId xmlns:r="http://schemas.openxmlformats.org/officeDocument/2006/relationships" id="2147483653" r:id="Rb0a6c55f5d574e08"/>
    <p:sldLayoutId xmlns:r="http://schemas.openxmlformats.org/officeDocument/2006/relationships" id="2147483654" r:id="R70c1c8e3508c4928"/>
    <p:sldLayoutId xmlns:r="http://schemas.openxmlformats.org/officeDocument/2006/relationships" id="2147483655" r:id="R6333a5f1a5a14712"/>
    <p:sldLayoutId xmlns:r="http://schemas.openxmlformats.org/officeDocument/2006/relationships" id="2147483656" r:id="Reb98d124605d4287"/>
    <p:sldLayoutId xmlns:r="http://schemas.openxmlformats.org/officeDocument/2006/relationships" id="2147483657" r:id="Rdb6ed2b8ee704578"/>
    <p:sldLayoutId xmlns:r="http://schemas.openxmlformats.org/officeDocument/2006/relationships" id="2147483658" r:id="R5f1ba8c7bf6e499c"/>
    <p:sldLayoutId xmlns:r="http://schemas.openxmlformats.org/officeDocument/2006/relationships" id="2147483659" r:id="R976be867bde84788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20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1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075f13a8a1b94ed3" /></Relationships>
</file>

<file path=ppt/imports/21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21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1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3.xml" Id="Ra42e78e33b1c4932" /><Relationship Type="http://schemas.openxmlformats.org/officeDocument/2006/relationships/notesMaster" Target="../notesMasters/notesMaster1.xml" Id="R056e4ce579954124" /></Relationships>
</file>

<file path=ppt/imports/21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21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Programming/homework/week_07_grover_multiple_matches/assignment.ipynb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1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44d64c15e7f4a2f" /></Relationships>
</file>

<file path=ppt/imports/21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ce6bd1c94ba4dd3" /></Relationships>
</file>

<file path=ppt/imports/21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436898816e64ab3" /></Relationships>
</file>

<file path=ppt/imports/21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ca530c863a347b8" /></Relationships>
</file>

<file path=ppt/imports/21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fd42a222b2b4ec9" /></Relationships>
</file>

<file path=ppt/imports/21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d17c61532654060" /></Relationships>
</file>

<file path=ppt/imports/21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aac8f6c85254086" /></Relationships>
</file>

<file path=ppt/imports/21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feea19fc5204b9f" /></Relationships>
</file>

<file path=ppt/imports/21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27a03caa5e24964" /></Relationships>
</file>

<file path=ppt/imports/21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9378e562cb5c4cc9" /></Relationships>
</file>

<file path=ppt/imports/21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01cc11b91034ffa" /></Relationships>
</file>

<file path=ppt/imports/21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1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17a2060888e242af" /><Relationship Type="http://schemas.openxmlformats.org/officeDocument/2006/relationships/slideLayout" Target="../slideLayouts/slideLayout1.xml" Id="R7cea5bf74a454e80" /><Relationship Type="http://schemas.openxmlformats.org/officeDocument/2006/relationships/slideLayout" Target="../slideLayouts/slideLayout2.xml" Id="R945a13c44af94905" /><Relationship Type="http://schemas.openxmlformats.org/officeDocument/2006/relationships/slideLayout" Target="../slideLayouts/slideLayout3.xml" Id="R878c6df022ae4015" /><Relationship Type="http://schemas.openxmlformats.org/officeDocument/2006/relationships/slideLayout" Target="../slideLayouts/slideLayout4.xml" Id="R8180515f52f34255" /><Relationship Type="http://schemas.openxmlformats.org/officeDocument/2006/relationships/slideLayout" Target="../slideLayouts/slideLayout5.xml" Id="R6e2abdb76e8e4538" /><Relationship Type="http://schemas.openxmlformats.org/officeDocument/2006/relationships/slideLayout" Target="../slideLayouts/slideLayout6.xml" Id="R6c61ccd3949e4e37" /><Relationship Type="http://schemas.openxmlformats.org/officeDocument/2006/relationships/slideLayout" Target="../slideLayouts/slideLayout7.xml" Id="R911829ea8ef9406c" /><Relationship Type="http://schemas.openxmlformats.org/officeDocument/2006/relationships/slideLayout" Target="../slideLayouts/slideLayout8.xml" Id="Rd634966eb8984ce9" /><Relationship Type="http://schemas.openxmlformats.org/officeDocument/2006/relationships/slideLayout" Target="../slideLayouts/slideLayout9.xml" Id="R5e7d3e11714c4db1" /><Relationship Type="http://schemas.openxmlformats.org/officeDocument/2006/relationships/slideLayout" Target="../slideLayouts/slideLayout10.xml" Id="R55f842b2bb5b4a92" /><Relationship Type="http://schemas.openxmlformats.org/officeDocument/2006/relationships/slideLayout" Target="../slideLayouts/slideLayout11.xml" Id="Re19ee8d60cd342f9" /></Relationships>
</file>

<file path=ppt/imports/21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cea5bf74a454e80"/>
    <p:sldLayoutId xmlns:r="http://schemas.openxmlformats.org/officeDocument/2006/relationships" id="2147483650" r:id="R945a13c44af94905"/>
    <p:sldLayoutId xmlns:r="http://schemas.openxmlformats.org/officeDocument/2006/relationships" id="2147483651" r:id="R878c6df022ae4015"/>
    <p:sldLayoutId xmlns:r="http://schemas.openxmlformats.org/officeDocument/2006/relationships" id="2147483652" r:id="R8180515f52f34255"/>
    <p:sldLayoutId xmlns:r="http://schemas.openxmlformats.org/officeDocument/2006/relationships" id="2147483653" r:id="R6e2abdb76e8e4538"/>
    <p:sldLayoutId xmlns:r="http://schemas.openxmlformats.org/officeDocument/2006/relationships" id="2147483654" r:id="R6c61ccd3949e4e37"/>
    <p:sldLayoutId xmlns:r="http://schemas.openxmlformats.org/officeDocument/2006/relationships" id="2147483655" r:id="R911829ea8ef9406c"/>
    <p:sldLayoutId xmlns:r="http://schemas.openxmlformats.org/officeDocument/2006/relationships" id="2147483656" r:id="Rd634966eb8984ce9"/>
    <p:sldLayoutId xmlns:r="http://schemas.openxmlformats.org/officeDocument/2006/relationships" id="2147483657" r:id="R5e7d3e11714c4db1"/>
    <p:sldLayoutId xmlns:r="http://schemas.openxmlformats.org/officeDocument/2006/relationships" id="2147483658" r:id="R55f842b2bb5b4a92"/>
    <p:sldLayoutId xmlns:r="http://schemas.openxmlformats.org/officeDocument/2006/relationships" id="2147483659" r:id="Re19ee8d60cd342f9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21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43.xml.rels><?xml version='1.0' encoding='utf-8'?>
<Relationships xmlns="http://schemas.openxmlformats.org/package/2006/relationships"><Relationship Type="http://schemas.openxmlformats.org/officeDocument/2006/relationships/slide" Target="../../../../slides/slide4.xml" Id="R5965aae4789b4bc9" /><Relationship Type="http://schemas.openxmlformats.org/officeDocument/2006/relationships/notesMaster" Target="../notesMasters/notesMaster1.xml" Id="R46311244fece41df" /></Relationships>
</file>

<file path=ppt/imports/new/ppt/notesSlides/_rels/notesSlide44.xml.rels><?xml version='1.0' encoding='utf-8'?>
<Relationships xmlns="http://schemas.openxmlformats.org/package/2006/relationships"><Relationship Type="http://schemas.openxmlformats.org/officeDocument/2006/relationships/slide" Target="../../../../slides/slide5.xml" Id="Rbacad31e7c4b4991" /><Relationship Type="http://schemas.openxmlformats.org/officeDocument/2006/relationships/notesMaster" Target="../notesMasters/notesMaster1.xml" Id="R740ddd68e3dc4c4a" /></Relationships>
</file>

<file path=ppt/imports/new/ppt/notesSlides/_rels/notesSlide45.xml.rels><?xml version='1.0' encoding='utf-8'?>
<Relationships xmlns="http://schemas.openxmlformats.org/package/2006/relationships"><Relationship Type="http://schemas.openxmlformats.org/officeDocument/2006/relationships/slide" Target="../../../../slides/slide6.xml" Id="Rd1e9b4ba54a34280" /><Relationship Type="http://schemas.openxmlformats.org/officeDocument/2006/relationships/notesMaster" Target="../notesMasters/notesMaster1.xml" Id="R9b260ebd115d422c" /></Relationships>
</file>

<file path=ppt/imports/new/ppt/notesSlides/_rels/notesSlide46.xml.rels><?xml version='1.0' encoding='utf-8'?>
<Relationships xmlns="http://schemas.openxmlformats.org/package/2006/relationships"><Relationship Type="http://schemas.openxmlformats.org/officeDocument/2006/relationships/slide" Target="../../../../slides/slide1.xml" Id="R41ab0021038e4742" /><Relationship Type="http://schemas.openxmlformats.org/officeDocument/2006/relationships/notesMaster" Target="../notesMasters/notesMaster1.xml" Id="Rf2ff6d38996d4253" /></Relationships>
</file>

<file path=ppt/imports/new/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ca29f27bf41a4ae4" /><Relationship Type="http://schemas.openxmlformats.org/officeDocument/2006/relationships/notesSlide" Target="../imports/new/ppt/notesSlides/notesSlide46.xml" Id="R287c2c4e67034c4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20/ppt/slideLayouts/slideLayout2.xml" Id="Rce5140d17df84a73" /><Relationship Type="http://schemas.openxmlformats.org/officeDocument/2006/relationships/notesSlide" Target="../imports/20/ppt/notesSlides/notesSlide2.xml" Id="Rd53ea4cb39d74819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21/ppt/slideLayouts/slideLayout2.xml" Id="R7b86dc916681476a" /><Relationship Type="http://schemas.openxmlformats.org/officeDocument/2006/relationships/notesSlide" Target="../imports/21/ppt/notesSlides/notesSlide2.xml" Id="R3c224fbd944a44c4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4e910302f4b7447f" /><Relationship Type="http://schemas.openxmlformats.org/officeDocument/2006/relationships/notesSlide" Target="../imports/new/ppt/notesSlides/notesSlide43.xml" Id="R635be32a6720463e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91e3df845df4f4d" /><Relationship Type="http://schemas.openxmlformats.org/officeDocument/2006/relationships/notesSlide" Target="../imports/new/ppt/notesSlides/notesSlide44.xml" Id="Rc61dadc6cbf1496f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0c561b73ee744de" /><Relationship Type="http://schemas.openxmlformats.org/officeDocument/2006/relationships/notesSlide" Target="../imports/new/ppt/notesSlides/notesSlide45.xml" Id="Rc9f0eb8e904f4d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D98CE-71BB-496B-82EE-61F3646F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11 Thursday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16324-B5C4-429C-8861-9386FE15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Computing with M₃: Amplitude amplification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D184B6-D22A-4F08-9B7E-E38B40146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Grover search as a pair of reflections. The existing material is an outline requiring worked examples.</a:t>
            </a:r>
          </a:p>
        </p:txBody>
      </p:sp>
    </p:spTree>
    <p:extLst>
      <p:ext uri="{BB962C8B-B14F-4D97-AF65-F5344CB8AC3E}">
        <p14:creationId xmlns:p14="http://schemas.microsoft.com/office/powerpoint/2010/main" val="18311633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can two reflections rotate amplitude toward a marked state?
The oracle and diffuser act as reflections whose product amplifies the marked subspace.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phase oracle
diffuser
two-dimensional rotation
marked state
MODEL
theta = asin(sqrt(M/N)); success = sin^2((2r+1)theta)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When does amplitude amplification help, and when does another iteration hurt?
The useful iteration count depends on the marked fraction; over-rotation is predictable.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multiple solutions
optimal iteration
over-rotation
noise accumulation
MODEL
r_opt is approximately pi/(4 theta) - 1/2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0EE1F-E839-4948-B34C-A49EF985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CBCCF-89B0-453E-B2D7-8FAA289D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complete four-item search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4173F-2D4F-4752-9D83-25DB6604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one marked state and define the phase oracle.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Write all four amplitudes before and after the oracle and diffuser. Derive the success probability without software.</a:t>
            </a:r>
          </a:p>
        </p:txBody>
      </p:sp>
    </p:spTree>
    <p:extLst>
      <p:ext uri="{BB962C8B-B14F-4D97-AF65-F5344CB8AC3E}">
        <p14:creationId xmlns:p14="http://schemas.microsoft.com/office/powerpoint/2010/main" val="6297134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575B9-29AE-410A-A98E-483AC1BA2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3335E-1BB9-4A17-A54C-BB883AD9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Grover rotation and stopping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4F4C98-C4DD-411D-8131-8BD65A93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Derive the two-dimensional rotation and an appropriate iteration count.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over-rotation, multiple marked items, and the assumptions behind the quadratic query advantage.</a:t>
            </a:r>
          </a:p>
        </p:txBody>
      </p:sp>
    </p:spTree>
    <p:extLst>
      <p:ext uri="{BB962C8B-B14F-4D97-AF65-F5344CB8AC3E}">
        <p14:creationId xmlns:p14="http://schemas.microsoft.com/office/powerpoint/2010/main" val="17378108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0180C-BEEC-4E79-A0D4-BCD356C3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593E1E-E2B6-4C88-B556-8B1D7AF4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Search resources and limits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DB3A6-3FA8-45FD-9080-9BA29669C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Separate oracle calls, oracle construction, state preparation, and measurement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Replace the ambiguous average-step and hardware-size claims in original Lecture 10, slides 8–9.</a:t>
            </a:r>
          </a:p>
        </p:txBody>
      </p:sp>
    </p:spTree>
    <p:extLst>
      <p:ext uri="{BB962C8B-B14F-4D97-AF65-F5344CB8AC3E}">
        <p14:creationId xmlns:p14="http://schemas.microsoft.com/office/powerpoint/2010/main" val="1972694382"/>
      </p:ext>
    </p:extLst>
  </p:cSld>
</p:sld>
</file>