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17/ppt/notesMasters/notesMaster1.xml" ContentType="application/vnd.openxmlformats-officedocument.presentationml.notesMaster+xml"/>
  <Override PartName="/ppt/imports/17/ppt/notesMasters/theme/theme3.xml" ContentType="application/vnd.openxmlformats-officedocument.theme+xml"/>
  <Override PartName="/ppt/imports/17/ppt/notesSlides/notesSlide2.xml" ContentType="application/vnd.openxmlformats-officedocument.presentationml.notesSlide+xml"/>
  <Override PartName="/ppt/imports/17/ppt/slideLayouts/slideLayout1.xml" ContentType="application/vnd.openxmlformats-officedocument.presentationml.slideLayout+xml"/>
  <Override PartName="/ppt/imports/17/ppt/slideLayouts/slideLayout10.xml" ContentType="application/vnd.openxmlformats-officedocument.presentationml.slideLayout+xml"/>
  <Override PartName="/ppt/imports/17/ppt/slideLayouts/slideLayout11.xml" ContentType="application/vnd.openxmlformats-officedocument.presentationml.slideLayout+xml"/>
  <Override PartName="/ppt/imports/17/ppt/slideLayouts/slideLayout2.xml" ContentType="application/vnd.openxmlformats-officedocument.presentationml.slideLayout+xml"/>
  <Override PartName="/ppt/imports/17/ppt/slideLayouts/slideLayout3.xml" ContentType="application/vnd.openxmlformats-officedocument.presentationml.slideLayout+xml"/>
  <Override PartName="/ppt/imports/17/ppt/slideLayouts/slideLayout4.xml" ContentType="application/vnd.openxmlformats-officedocument.presentationml.slideLayout+xml"/>
  <Override PartName="/ppt/imports/17/ppt/slideLayouts/slideLayout5.xml" ContentType="application/vnd.openxmlformats-officedocument.presentationml.slideLayout+xml"/>
  <Override PartName="/ppt/imports/17/ppt/slideLayouts/slideLayout6.xml" ContentType="application/vnd.openxmlformats-officedocument.presentationml.slideLayout+xml"/>
  <Override PartName="/ppt/imports/17/ppt/slideLayouts/slideLayout7.xml" ContentType="application/vnd.openxmlformats-officedocument.presentationml.slideLayout+xml"/>
  <Override PartName="/ppt/imports/17/ppt/slideLayouts/slideLayout8.xml" ContentType="application/vnd.openxmlformats-officedocument.presentationml.slideLayout+xml"/>
  <Override PartName="/ppt/imports/17/ppt/slideLayouts/slideLayout9.xml" ContentType="application/vnd.openxmlformats-officedocument.presentationml.slideLayout+xml"/>
  <Override PartName="/ppt/imports/17/ppt/slideMasters/slideMaster1.xml" ContentType="application/vnd.openxmlformats-officedocument.presentationml.slideMaster+xml"/>
  <Override PartName="/ppt/imports/17/ppt/slideMasters/theme/theme2.xml" ContentType="application/vnd.openxmlformats-officedocument.theme+xml"/>
  <Override PartName="/ppt/imports/18/ppt/notesMasters/notesMaster1.xml" ContentType="application/vnd.openxmlformats-officedocument.presentationml.notesMaster+xml"/>
  <Override PartName="/ppt/imports/18/ppt/notesMasters/theme/theme3.xml" ContentType="application/vnd.openxmlformats-officedocument.theme+xml"/>
  <Override PartName="/ppt/imports/18/ppt/notesSlides/notesSlide2.xml" ContentType="application/vnd.openxmlformats-officedocument.presentationml.notesSlide+xml"/>
  <Override PartName="/ppt/imports/18/ppt/slideLayouts/slideLayout1.xml" ContentType="application/vnd.openxmlformats-officedocument.presentationml.slideLayout+xml"/>
  <Override PartName="/ppt/imports/18/ppt/slideLayouts/slideLayout10.xml" ContentType="application/vnd.openxmlformats-officedocument.presentationml.slideLayout+xml"/>
  <Override PartName="/ppt/imports/18/ppt/slideLayouts/slideLayout11.xml" ContentType="application/vnd.openxmlformats-officedocument.presentationml.slideLayout+xml"/>
  <Override PartName="/ppt/imports/18/ppt/slideLayouts/slideLayout2.xml" ContentType="application/vnd.openxmlformats-officedocument.presentationml.slideLayout+xml"/>
  <Override PartName="/ppt/imports/18/ppt/slideLayouts/slideLayout3.xml" ContentType="application/vnd.openxmlformats-officedocument.presentationml.slideLayout+xml"/>
  <Override PartName="/ppt/imports/18/ppt/slideLayouts/slideLayout4.xml" ContentType="application/vnd.openxmlformats-officedocument.presentationml.slideLayout+xml"/>
  <Override PartName="/ppt/imports/18/ppt/slideLayouts/slideLayout5.xml" ContentType="application/vnd.openxmlformats-officedocument.presentationml.slideLayout+xml"/>
  <Override PartName="/ppt/imports/18/ppt/slideLayouts/slideLayout6.xml" ContentType="application/vnd.openxmlformats-officedocument.presentationml.slideLayout+xml"/>
  <Override PartName="/ppt/imports/18/ppt/slideLayouts/slideLayout7.xml" ContentType="application/vnd.openxmlformats-officedocument.presentationml.slideLayout+xml"/>
  <Override PartName="/ppt/imports/18/ppt/slideLayouts/slideLayout8.xml" ContentType="application/vnd.openxmlformats-officedocument.presentationml.slideLayout+xml"/>
  <Override PartName="/ppt/imports/18/ppt/slideLayouts/slideLayout9.xml" ContentType="application/vnd.openxmlformats-officedocument.presentationml.slideLayout+xml"/>
  <Override PartName="/ppt/imports/18/ppt/slideMasters/slideMaster1.xml" ContentType="application/vnd.openxmlformats-officedocument.presentationml.slideMaster+xml"/>
  <Override PartName="/ppt/imports/18/ppt/slideMasters/theme/theme2.xml" ContentType="application/vnd.openxmlformats-officedocument.theme+xml"/>
  <Override PartName="/ppt/imports/9/ppt/media/image103.emf" ContentType="image/x-emf"/>
  <Override PartName="/ppt/imports/9/ppt/media/image104.emf" ContentType="image/x-emf"/>
  <Override PartName="/ppt/imports/9/ppt/media/image105.emf" ContentType="image/x-emf"/>
  <Override PartName="/ppt/imports/9/ppt/media/image106.emf" ContentType="image/x-emf"/>
  <Override PartName="/ppt/imports/9/ppt/media/image107.emf" ContentType="image/x-emf"/>
  <Override PartName="/ppt/imports/9/ppt/media/image99.png" ContentType="image/png"/>
  <Override PartName="/ppt/imports/9/ppt/notesMasters/notesMaster1.xml" ContentType="application/vnd.openxmlformats-officedocument.presentationml.notesMaster+xml"/>
  <Override PartName="/ppt/imports/9/ppt/notesSlides/notesSlide51.xml" ContentType="application/vnd.openxmlformats-officedocument.presentationml.notesSlide+xml"/>
  <Override PartName="/ppt/imports/9/ppt/notesSlides/notesSlide52.xml" ContentType="application/vnd.openxmlformats-officedocument.presentationml.notesSlide+xml"/>
  <Override PartName="/ppt/imports/9/ppt/slideLayouts/slideLayout1.xml" ContentType="application/vnd.openxmlformats-officedocument.presentationml.slideLayout+xml"/>
  <Override PartName="/ppt/imports/9/ppt/slideLayouts/slideLayout10.xml" ContentType="application/vnd.openxmlformats-officedocument.presentationml.slideLayout+xml"/>
  <Override PartName="/ppt/imports/9/ppt/slideLayouts/slideLayout11.xml" ContentType="application/vnd.openxmlformats-officedocument.presentationml.slideLayout+xml"/>
  <Override PartName="/ppt/imports/9/ppt/slideLayouts/slideLayout12.xml" ContentType="application/vnd.openxmlformats-officedocument.presentationml.slideLayout+xml"/>
  <Override PartName="/ppt/imports/9/ppt/slideLayouts/slideLayout13.xml" ContentType="application/vnd.openxmlformats-officedocument.presentationml.slideLayout+xml"/>
  <Override PartName="/ppt/imports/9/ppt/slideLayouts/slideLayout2.xml" ContentType="application/vnd.openxmlformats-officedocument.presentationml.slideLayout+xml"/>
  <Override PartName="/ppt/imports/9/ppt/slideLayouts/slideLayout3.xml" ContentType="application/vnd.openxmlformats-officedocument.presentationml.slideLayout+xml"/>
  <Override PartName="/ppt/imports/9/ppt/slideLayouts/slideLayout4.xml" ContentType="application/vnd.openxmlformats-officedocument.presentationml.slideLayout+xml"/>
  <Override PartName="/ppt/imports/9/ppt/slideLayouts/slideLayout5.xml" ContentType="application/vnd.openxmlformats-officedocument.presentationml.slideLayout+xml"/>
  <Override PartName="/ppt/imports/9/ppt/slideLayouts/slideLayout6.xml" ContentType="application/vnd.openxmlformats-officedocument.presentationml.slideLayout+xml"/>
  <Override PartName="/ppt/imports/9/ppt/slideLayouts/slideLayout7.xml" ContentType="application/vnd.openxmlformats-officedocument.presentationml.slideLayout+xml"/>
  <Override PartName="/ppt/imports/9/ppt/slideLayouts/slideLayout8.xml" ContentType="application/vnd.openxmlformats-officedocument.presentationml.slideLayout+xml"/>
  <Override PartName="/ppt/imports/9/ppt/slideLayouts/slideLayout9.xml" ContentType="application/vnd.openxmlformats-officedocument.presentationml.slideLayout+xml"/>
  <Override PartName="/ppt/imports/9/ppt/slideMasters/slideMaster1.xml" ContentType="application/vnd.openxmlformats-officedocument.presentationml.slideMaster+xml"/>
  <Override PartName="/ppt/imports/9/ppt/theme/theme1.xml" ContentType="application/vnd.openxmlformats-officedocument.theme+xml"/>
  <Override PartName="/ppt/imports/9/ppt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39.xml" ContentType="application/vnd.openxmlformats-officedocument.presentationml.notesSlide+xml"/>
  <Override PartName="/ppt/imports/new/ppt/notesSlides/notesSlide40.xml" ContentType="application/vnd.openxmlformats-officedocument.presentationml.notesSlide+xml"/>
  <Override PartName="/ppt/imports/new/ppt/notesSlides/notesSlide41.xml" ContentType="application/vnd.openxmlformats-officedocument.presentationml.notesSlide+xml"/>
  <Override PartName="/ppt/imports/new/ppt/notesSlides/notesSlide42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17/ppt/slideMasters/slideMaster1.xml" /><Relationship Id="rId3" Type="http://schemas.openxmlformats.org/officeDocument/2006/relationships/slideMaster" Target="imports/9/ppt/slideMasters/slideMaster1.xml" /><Relationship Id="rId4" Type="http://schemas.openxmlformats.org/officeDocument/2006/relationships/slideMaster" Target="imports/18/ppt/slideMasters/slideMaster1.xml" /><Relationship Id="rId5" Type="http://schemas.openxmlformats.org/officeDocument/2006/relationships/notesMaster" Target="imports/new/ppt/notesMasters/notes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/Relationships>
</file>

<file path=ppt/imports/9/ppt/notesMasters/_rels/notesMaster1.xml.rels><?xml version='1.0' encoding='utf-8'?>
<Relationships xmlns="http://schemas.openxmlformats.org/package/2006/relationships"><Relationship Id="rId1" Type="http://schemas.openxmlformats.org/officeDocument/2006/relationships/theme" Target="../theme/theme2.xml" /></Relationships>
</file>

<file path=ppt/imports/9/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59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 dirty="0">
                <a:latin typeface="Times New Roman"/>
              </a:rPr>
              <a:t>&lt;date/time&gt;</a:t>
            </a:r>
          </a:p>
        </p:txBody>
      </p:sp>
      <p:sp>
        <p:nvSpPr>
          <p:cNvPr id="160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61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97361C3-85AD-43C3-BD27-74B80CDC43F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imports/9/ppt/notesSlides/_rels/notesSlide51.xml.rels><?xml version='1.0' encoding='utf-8'?>
<Relationships xmlns="http://schemas.openxmlformats.org/package/2006/relationships"><Relationship Id="rId2" Type="http://schemas.openxmlformats.org/officeDocument/2006/relationships/slide" Target="../../../../slides/slide3.xml" /><Relationship Id="rId1" Type="http://schemas.openxmlformats.org/officeDocument/2006/relationships/notesMaster" Target="../notesMasters/notesMaster1.xml" /></Relationships>
</file>

<file path=ppt/imports/9/ppt/notesSlides/_rels/notesSlide52.xml.rels><?xml version='1.0' encoding='utf-8'?>
<Relationships xmlns="http://schemas.openxmlformats.org/package/2006/relationships"><Relationship Id="rId2" Type="http://schemas.openxmlformats.org/officeDocument/2006/relationships/slide" Target="../../../../slides/slide4.xml" /><Relationship Id="rId1" Type="http://schemas.openxmlformats.org/officeDocument/2006/relationships/notesMaster" Target="../notesMasters/notesMaster1.xml" /></Relationships>
</file>

<file path=ppt/imports/9/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7BED-FBF2-CF09-1F99-26D8BC588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B44714-241E-986D-9EF6-144B179BE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9A0613-BD2E-D5F2-3FE9-4705ADF89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EE2AC-DA7A-898A-E19E-1B3BA9AB39A1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83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849739"/>
      </p:ext>
    </p:extLst>
  </p:cSld>
  <p:clrMapOvr>
    <a:masterClrMapping/>
  </p:clrMapOvr>
</p:notes>
</file>

<file path=ppt/imports/9/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6A5B9-8DE7-7434-2687-3F79F5918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73F107-671A-ED9B-7732-6539981F8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F6F5EB-C235-9F1F-07A4-751E342C8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95238-4D36-B6DE-3B46-448D46BCF93C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84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1590340"/>
      </p:ext>
    </p:extLst>
  </p:cSld>
  <p:clrMapOvr>
    <a:masterClrMapping/>
  </p:clrMapOvr>
</p:notes>
</file>

<file path=ppt/imports/9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imports/9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01943"/>
      </p:ext>
    </p:extLst>
  </p:cSld>
  <p:clrMapOvr>
    <a:masterClrMapping/>
  </p:clrMapOvr>
</p:sldLayout>
</file>

<file path=ppt/imports/9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imports/9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9/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9/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17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b9399603fd8f4b8b" /></Relationships>
</file>

<file path=ppt/imports/17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17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17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2.xml" Id="Rbc4812cc7e2e484d" /><Relationship Type="http://schemas.openxmlformats.org/officeDocument/2006/relationships/notesMaster" Target="../notesMasters/notesMaster1.xml" Id="Rddc16fd40f9a4cf0" /></Relationships>
</file>

<file path=ppt/imports/17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17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https://doi.org/10.1098/rspa.1992.0167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17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9064cd9828f24700" /></Relationships>
</file>

<file path=ppt/imports/17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9c871d7471a4d70" /></Relationships>
</file>

<file path=ppt/imports/17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e885bb122e4463f" /></Relationships>
</file>

<file path=ppt/imports/17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0e21ea6c1bfe455d" /></Relationships>
</file>

<file path=ppt/imports/17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815c119758249d6" /></Relationships>
</file>

<file path=ppt/imports/17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ffa494a4dbb94a6d" /></Relationships>
</file>

<file path=ppt/imports/17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1eee7dd8f1fc4465" /></Relationships>
</file>

<file path=ppt/imports/17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b14363188dbe478c" /></Relationships>
</file>

<file path=ppt/imports/17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fcbefe8879dc4382" /></Relationships>
</file>

<file path=ppt/imports/17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36044270e3814596" /></Relationships>
</file>

<file path=ppt/imports/17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ffe608045ae54791" /></Relationships>
</file>

<file path=ppt/imports/17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7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73250bd9c89c4ac2" /><Relationship Type="http://schemas.openxmlformats.org/officeDocument/2006/relationships/slideLayout" Target="../slideLayouts/slideLayout1.xml" Id="Rac4abb8bb0304db3" /><Relationship Type="http://schemas.openxmlformats.org/officeDocument/2006/relationships/slideLayout" Target="../slideLayouts/slideLayout2.xml" Id="R730e2d0f97104737" /><Relationship Type="http://schemas.openxmlformats.org/officeDocument/2006/relationships/slideLayout" Target="../slideLayouts/slideLayout3.xml" Id="Rc639d5ac24b047cc" /><Relationship Type="http://schemas.openxmlformats.org/officeDocument/2006/relationships/slideLayout" Target="../slideLayouts/slideLayout4.xml" Id="Rd07092ed33af49b6" /><Relationship Type="http://schemas.openxmlformats.org/officeDocument/2006/relationships/slideLayout" Target="../slideLayouts/slideLayout5.xml" Id="R22720987459545ca" /><Relationship Type="http://schemas.openxmlformats.org/officeDocument/2006/relationships/slideLayout" Target="../slideLayouts/slideLayout6.xml" Id="Re2a3524489c64e0b" /><Relationship Type="http://schemas.openxmlformats.org/officeDocument/2006/relationships/slideLayout" Target="../slideLayouts/slideLayout7.xml" Id="Ra893f8b50e294a92" /><Relationship Type="http://schemas.openxmlformats.org/officeDocument/2006/relationships/slideLayout" Target="../slideLayouts/slideLayout8.xml" Id="R5ca9aa38f28d4df3" /><Relationship Type="http://schemas.openxmlformats.org/officeDocument/2006/relationships/slideLayout" Target="../slideLayouts/slideLayout9.xml" Id="Rb8bcf709a2fd4a76" /><Relationship Type="http://schemas.openxmlformats.org/officeDocument/2006/relationships/slideLayout" Target="../slideLayouts/slideLayout10.xml" Id="Rec5c979eb3744bad" /><Relationship Type="http://schemas.openxmlformats.org/officeDocument/2006/relationships/slideLayout" Target="../slideLayouts/slideLayout11.xml" Id="R1603b458a9604706" /></Relationships>
</file>

<file path=ppt/imports/17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4abb8bb0304db3"/>
    <p:sldLayoutId xmlns:r="http://schemas.openxmlformats.org/officeDocument/2006/relationships" id="2147483650" r:id="R730e2d0f97104737"/>
    <p:sldLayoutId xmlns:r="http://schemas.openxmlformats.org/officeDocument/2006/relationships" id="2147483651" r:id="Rc639d5ac24b047cc"/>
    <p:sldLayoutId xmlns:r="http://schemas.openxmlformats.org/officeDocument/2006/relationships" id="2147483652" r:id="Rd07092ed33af49b6"/>
    <p:sldLayoutId xmlns:r="http://schemas.openxmlformats.org/officeDocument/2006/relationships" id="2147483653" r:id="R22720987459545ca"/>
    <p:sldLayoutId xmlns:r="http://schemas.openxmlformats.org/officeDocument/2006/relationships" id="2147483654" r:id="Re2a3524489c64e0b"/>
    <p:sldLayoutId xmlns:r="http://schemas.openxmlformats.org/officeDocument/2006/relationships" id="2147483655" r:id="Ra893f8b50e294a92"/>
    <p:sldLayoutId xmlns:r="http://schemas.openxmlformats.org/officeDocument/2006/relationships" id="2147483656" r:id="R5ca9aa38f28d4df3"/>
    <p:sldLayoutId xmlns:r="http://schemas.openxmlformats.org/officeDocument/2006/relationships" id="2147483657" r:id="Rb8bcf709a2fd4a76"/>
    <p:sldLayoutId xmlns:r="http://schemas.openxmlformats.org/officeDocument/2006/relationships" id="2147483658" r:id="Rec5c979eb3744bad"/>
    <p:sldLayoutId xmlns:r="http://schemas.openxmlformats.org/officeDocument/2006/relationships" id="2147483659" r:id="R1603b458a9604706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17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18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655046d8c1bd4958" /></Relationships>
</file>

<file path=ppt/imports/18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18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18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5.xml" Id="R3fac732535ae461c" /><Relationship Type="http://schemas.openxmlformats.org/officeDocument/2006/relationships/notesMaster" Target="../notesMasters/notesMaster1.xml" Id="Rcb2c96827bf4492f" /></Relationships>
</file>

<file path=ppt/imports/18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18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Programming/homework/week_06_bernstein_vazirani/assignment.ipynb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18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185337cbd204241" /></Relationships>
</file>

<file path=ppt/imports/18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9a8e104d31249e6" /></Relationships>
</file>

<file path=ppt/imports/18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24ab4b5403c14510" /></Relationships>
</file>

<file path=ppt/imports/18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f140f1d333d24aed" /></Relationships>
</file>

<file path=ppt/imports/18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87ac9e9f4f14b70" /></Relationships>
</file>

<file path=ppt/imports/18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a60865f6bdc4175" /></Relationships>
</file>

<file path=ppt/imports/18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89890eaa001e44c6" /></Relationships>
</file>

<file path=ppt/imports/18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9dc1b06a10ac4970" /></Relationships>
</file>

<file path=ppt/imports/18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cdcfaaeba3a48aa" /></Relationships>
</file>

<file path=ppt/imports/18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7df219b96f24e31" /></Relationships>
</file>

<file path=ppt/imports/18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d4ef63d8f3784bbe" /></Relationships>
</file>

<file path=ppt/imports/18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8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d262a4d31075426c" /><Relationship Type="http://schemas.openxmlformats.org/officeDocument/2006/relationships/slideLayout" Target="../slideLayouts/slideLayout1.xml" Id="R869332cede7641b1" /><Relationship Type="http://schemas.openxmlformats.org/officeDocument/2006/relationships/slideLayout" Target="../slideLayouts/slideLayout2.xml" Id="R269ae477b79c4a2e" /><Relationship Type="http://schemas.openxmlformats.org/officeDocument/2006/relationships/slideLayout" Target="../slideLayouts/slideLayout3.xml" Id="R1a00010568fc4315" /><Relationship Type="http://schemas.openxmlformats.org/officeDocument/2006/relationships/slideLayout" Target="../slideLayouts/slideLayout4.xml" Id="R5d9c7363221b449a" /><Relationship Type="http://schemas.openxmlformats.org/officeDocument/2006/relationships/slideLayout" Target="../slideLayouts/slideLayout5.xml" Id="Re93a3676ccef4588" /><Relationship Type="http://schemas.openxmlformats.org/officeDocument/2006/relationships/slideLayout" Target="../slideLayouts/slideLayout6.xml" Id="R0e03de30be594adc" /><Relationship Type="http://schemas.openxmlformats.org/officeDocument/2006/relationships/slideLayout" Target="../slideLayouts/slideLayout7.xml" Id="Rb2f55cdabd284951" /><Relationship Type="http://schemas.openxmlformats.org/officeDocument/2006/relationships/slideLayout" Target="../slideLayouts/slideLayout8.xml" Id="Rbc3b460894134cd4" /><Relationship Type="http://schemas.openxmlformats.org/officeDocument/2006/relationships/slideLayout" Target="../slideLayouts/slideLayout9.xml" Id="R7bd63d03e9774d45" /><Relationship Type="http://schemas.openxmlformats.org/officeDocument/2006/relationships/slideLayout" Target="../slideLayouts/slideLayout10.xml" Id="Re55428c5e52a4798" /><Relationship Type="http://schemas.openxmlformats.org/officeDocument/2006/relationships/slideLayout" Target="../slideLayouts/slideLayout11.xml" Id="Rd4b02df41aaa48ed" /></Relationships>
</file>

<file path=ppt/imports/18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9332cede7641b1"/>
    <p:sldLayoutId xmlns:r="http://schemas.openxmlformats.org/officeDocument/2006/relationships" id="2147483650" r:id="R269ae477b79c4a2e"/>
    <p:sldLayoutId xmlns:r="http://schemas.openxmlformats.org/officeDocument/2006/relationships" id="2147483651" r:id="R1a00010568fc4315"/>
    <p:sldLayoutId xmlns:r="http://schemas.openxmlformats.org/officeDocument/2006/relationships" id="2147483652" r:id="R5d9c7363221b449a"/>
    <p:sldLayoutId xmlns:r="http://schemas.openxmlformats.org/officeDocument/2006/relationships" id="2147483653" r:id="Re93a3676ccef4588"/>
    <p:sldLayoutId xmlns:r="http://schemas.openxmlformats.org/officeDocument/2006/relationships" id="2147483654" r:id="R0e03de30be594adc"/>
    <p:sldLayoutId xmlns:r="http://schemas.openxmlformats.org/officeDocument/2006/relationships" id="2147483655" r:id="Rb2f55cdabd284951"/>
    <p:sldLayoutId xmlns:r="http://schemas.openxmlformats.org/officeDocument/2006/relationships" id="2147483656" r:id="Rbc3b460894134cd4"/>
    <p:sldLayoutId xmlns:r="http://schemas.openxmlformats.org/officeDocument/2006/relationships" id="2147483657" r:id="R7bd63d03e9774d45"/>
    <p:sldLayoutId xmlns:r="http://schemas.openxmlformats.org/officeDocument/2006/relationships" id="2147483658" r:id="Re55428c5e52a4798"/>
    <p:sldLayoutId xmlns:r="http://schemas.openxmlformats.org/officeDocument/2006/relationships" id="2147483659" r:id="Rd4b02df41aaa48ed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18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39.xml.rels><?xml version='1.0' encoding='utf-8'?>
<Relationships xmlns="http://schemas.openxmlformats.org/package/2006/relationships"><Relationship Type="http://schemas.openxmlformats.org/officeDocument/2006/relationships/slide" Target="../../../../slides/slide6.xml" Id="R7fd3d9bfd379431e" /><Relationship Type="http://schemas.openxmlformats.org/officeDocument/2006/relationships/notesMaster" Target="../notesMasters/notesMaster1.xml" Id="R216205627a0546b2" /></Relationships>
</file>

<file path=ppt/imports/new/ppt/notesSlides/_rels/notesSlide40.xml.rels><?xml version='1.0' encoding='utf-8'?>
<Relationships xmlns="http://schemas.openxmlformats.org/package/2006/relationships"><Relationship Type="http://schemas.openxmlformats.org/officeDocument/2006/relationships/slide" Target="../../../../slides/slide7.xml" Id="Rf617547c429640d1" /><Relationship Type="http://schemas.openxmlformats.org/officeDocument/2006/relationships/notesMaster" Target="../notesMasters/notesMaster1.xml" Id="R91254415858d4209" /></Relationships>
</file>

<file path=ppt/imports/new/ppt/notesSlides/_rels/notesSlide41.xml.rels><?xml version='1.0' encoding='utf-8'?>
<Relationships xmlns="http://schemas.openxmlformats.org/package/2006/relationships"><Relationship Type="http://schemas.openxmlformats.org/officeDocument/2006/relationships/slide" Target="../../../../slides/slide8.xml" Id="R1e90af59b54f4005" /><Relationship Type="http://schemas.openxmlformats.org/officeDocument/2006/relationships/notesMaster" Target="../notesMasters/notesMaster1.xml" Id="Rfbe07c5c0ebc44ab" /></Relationships>
</file>

<file path=ppt/imports/new/ppt/notesSlides/_rels/notesSlide42.xml.rels><?xml version='1.0' encoding='utf-8'?>
<Relationships xmlns="http://schemas.openxmlformats.org/package/2006/relationships"><Relationship Type="http://schemas.openxmlformats.org/officeDocument/2006/relationships/slide" Target="../../../../slides/slide1.xml" Id="Rdef74b1ae57f4dfe" /><Relationship Type="http://schemas.openxmlformats.org/officeDocument/2006/relationships/notesMaster" Target="../notesMasters/notesMaster1.xml" Id="Re0b5afcf1af74a0c" /></Relationships>
</file>

<file path=ppt/imports/new/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670fd818fe4e43cc" /><Relationship Type="http://schemas.openxmlformats.org/officeDocument/2006/relationships/notesSlide" Target="../imports/new/ppt/notesSlides/notesSlide42.xml" Id="Rf9ac6350a159429a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../imports/17/ppt/slideLayouts/slideLayout2.xml" Id="Rce20aaa490b94da0" /><Relationship Type="http://schemas.openxmlformats.org/officeDocument/2006/relationships/notesSlide" Target="../imports/17/ppt/notesSlides/notesSlide2.xml" Id="Rfe75efe9937e4922" /></Relationships>
</file>

<file path=ppt/slides/_rels/slide3.xml.rels><?xml version='1.0' encoding='utf-8'?>
<Relationships xmlns="http://schemas.openxmlformats.org/package/2006/relationships"><Relationship Id="rId3" Type="http://schemas.openxmlformats.org/officeDocument/2006/relationships/image" Target="../imports/9/ppt/media/image99.png" /><Relationship Id="rId2" Type="http://schemas.openxmlformats.org/officeDocument/2006/relationships/notesSlide" Target="../imports/9/ppt/notesSlides/notesSlide51.xml" /><Relationship Id="rId1" Type="http://schemas.openxmlformats.org/officeDocument/2006/relationships/slideLayout" Target="../imports/9/ppt/slideLayouts/slideLayout2.xml" /><Relationship Id="rId4" Type="http://schemas.openxmlformats.org/officeDocument/2006/relationships/image" Target="../imports/9/ppt/media/image103.emf" /></Relationships>
</file>

<file path=ppt/slides/_rels/slide4.xml.rels><?xml version='1.0' encoding='utf-8'?>
<Relationships xmlns="http://schemas.openxmlformats.org/package/2006/relationships"><Relationship Id="rId3" Type="http://schemas.openxmlformats.org/officeDocument/2006/relationships/image" Target="../imports/9/ppt/media/image99.png" /><Relationship Id="rId7" Type="http://schemas.openxmlformats.org/officeDocument/2006/relationships/image" Target="../imports/9/ppt/media/image107.emf" /><Relationship Id="rId2" Type="http://schemas.openxmlformats.org/officeDocument/2006/relationships/notesSlide" Target="../imports/9/ppt/notesSlides/notesSlide52.xml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106.emf" /><Relationship Id="rId5" Type="http://schemas.openxmlformats.org/officeDocument/2006/relationships/image" Target="../imports/9/ppt/media/image105.emf" /><Relationship Id="rId4" Type="http://schemas.openxmlformats.org/officeDocument/2006/relationships/image" Target="../imports/9/ppt/media/image104.emf" 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../imports/18/ppt/slideLayouts/slideLayout2.xml" Id="R2ebfe57260fe45c8" /><Relationship Type="http://schemas.openxmlformats.org/officeDocument/2006/relationships/notesSlide" Target="../imports/18/ppt/notesSlides/notesSlide2.xml" Id="R85f044404fb34d44" 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6220c929cad74140" /><Relationship Type="http://schemas.openxmlformats.org/officeDocument/2006/relationships/notesSlide" Target="../imports/new/ppt/notesSlides/notesSlide39.xml" Id="R94410d64d47e4d15" 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51a44de2b365455d" /><Relationship Type="http://schemas.openxmlformats.org/officeDocument/2006/relationships/notesSlide" Target="../imports/new/ppt/notesSlides/notesSlide40.xml" Id="Rdd28599fdd894d8e" 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9f4724c2d0c4e77" /><Relationship Type="http://schemas.openxmlformats.org/officeDocument/2006/relationships/notesSlide" Target="../imports/new/ppt/notesSlides/notesSlide41.xml" Id="R54bca71356e24d9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D4F0C1-582A-48B2-8F28-757D3B9C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Q3  /  Week 11 Tuesday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209C23-D199-47E1-8453-E94E6A84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Computing with M₃: Multi-qubit interference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91CC5F-5312-4A01-86A4-E470827B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Deutsch–Jozsa and Bernstein–Vazirani. Existing algorithm slides are an outline, not a completed lesson.</a:t>
            </a:r>
          </a:p>
        </p:txBody>
      </p:sp>
    </p:spTree>
    <p:extLst>
      <p:ext uri="{BB962C8B-B14F-4D97-AF65-F5344CB8AC3E}">
        <p14:creationId xmlns:p14="http://schemas.microsoft.com/office/powerpoint/2010/main" val="46415756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How does the one-bit idea scale to an n-bit constant-or-balanced promise?
Hadamards turn the oracle's phase pattern into a deterministic all-zero test for constant functions.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n-bit promise
phase oracle
Walsh-Hadamard transform
all-zero outcome
MODEL
amplitude of |0...0&gt; = average_x (-1)^f(x)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4523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2327AE-F56A-C796-4E6C-A84A773C7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21412A-CA34-4E08-651E-3F59F7D23A5E}"/>
              </a:ext>
            </a:extLst>
          </p:cNvPr>
          <p:cNvSpPr txBox="1">
            <a:spLocks/>
          </p:cNvSpPr>
          <p:nvPr/>
        </p:nvSpPr>
        <p:spPr>
          <a:xfrm>
            <a:off x="10322011" y="6483178"/>
            <a:ext cx="1869989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Algorithms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83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4E3795-F466-EB98-E3C4-1971F07AE99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144800"/>
          </a:xfrm>
          <a:prstGeom prst="rect">
            <a:avLst/>
          </a:prstGeom>
          <a:solidFill>
            <a:srgbClr val="011322">
              <a:alpha val="86000"/>
            </a:srgbClr>
          </a:solidFill>
          <a:ln>
            <a:solidFill>
              <a:schemeClr val="bg1"/>
            </a:solidFill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Deutsch-Jozsa Algorithm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F34FA4-ABD3-BE9A-02C8-3A077E3E1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45" y="1342518"/>
            <a:ext cx="11283655" cy="3661282"/>
          </a:xfrm>
          <a:prstGeom prst="rect">
            <a:avLst/>
          </a:prstGeom>
          <a:solidFill>
            <a:srgbClr val="011322">
              <a:alpha val="78000"/>
            </a:srgbClr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0E342B-72C0-B8D4-885E-C1764F71C152}"/>
              </a:ext>
            </a:extLst>
          </p:cNvPr>
          <p:cNvSpPr txBox="1"/>
          <p:nvPr/>
        </p:nvSpPr>
        <p:spPr>
          <a:xfrm>
            <a:off x="218095" y="5503638"/>
            <a:ext cx="11283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In other words, we generalize to the case where the problem size is n instead of 2.</a:t>
            </a:r>
          </a:p>
        </p:txBody>
      </p:sp>
    </p:spTree>
    <p:extLst>
      <p:ext uri="{BB962C8B-B14F-4D97-AF65-F5344CB8AC3E}">
        <p14:creationId xmlns:p14="http://schemas.microsoft.com/office/powerpoint/2010/main" val="564353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4523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2240C3-A3DE-38FA-CA13-77AECF82B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09A73F-DB24-0D0F-D08F-80D9FE33AB3C}"/>
              </a:ext>
            </a:extLst>
          </p:cNvPr>
          <p:cNvSpPr txBox="1">
            <a:spLocks/>
          </p:cNvSpPr>
          <p:nvPr/>
        </p:nvSpPr>
        <p:spPr>
          <a:xfrm>
            <a:off x="10322011" y="6483178"/>
            <a:ext cx="1869989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Algorithms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84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6563EC7-30BF-C5CD-5EBA-B06C0CA2302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144800"/>
          </a:xfrm>
          <a:prstGeom prst="rect">
            <a:avLst/>
          </a:prstGeom>
          <a:solidFill>
            <a:srgbClr val="011322">
              <a:alpha val="86000"/>
            </a:srgbClr>
          </a:solidFill>
          <a:ln>
            <a:solidFill>
              <a:schemeClr val="bg1"/>
            </a:solidFill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Deutsch-Jozsa Algorithm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89C636-9A51-EF04-AFD1-A9FD88CD3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011" y="1662589"/>
            <a:ext cx="11418548" cy="790655"/>
          </a:xfrm>
          <a:prstGeom prst="rect">
            <a:avLst/>
          </a:prstGeom>
          <a:solidFill>
            <a:srgbClr val="011322">
              <a:alpha val="68000"/>
            </a:srgbClr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059C96-5FEF-938B-C027-FE27BC079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011" y="2662366"/>
            <a:ext cx="11418547" cy="1168676"/>
          </a:xfrm>
          <a:prstGeom prst="rect">
            <a:avLst/>
          </a:prstGeom>
          <a:solidFill>
            <a:srgbClr val="011322">
              <a:alpha val="68000"/>
            </a:srgbClr>
          </a:solidFill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6A97D18-E989-AD2A-BACE-4C9E303D4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67322"/>
              </p:ext>
            </p:extLst>
          </p:nvPr>
        </p:nvGraphicFramePr>
        <p:xfrm>
          <a:off x="342011" y="3917451"/>
          <a:ext cx="11672190" cy="2743200"/>
        </p:xfrm>
        <a:graphic>
          <a:graphicData uri="http://schemas.openxmlformats.org/drawingml/2006/table">
            <a:tbl>
              <a:tblPr/>
              <a:tblGrid>
                <a:gridCol w="3890730">
                  <a:extLst>
                    <a:ext uri="{9D8B030D-6E8A-4147-A177-3AD203B41FA5}">
                      <a16:colId xmlns:a16="http://schemas.microsoft.com/office/drawing/2014/main" val="884344282"/>
                    </a:ext>
                  </a:extLst>
                </a:gridCol>
                <a:gridCol w="3890730">
                  <a:extLst>
                    <a:ext uri="{9D8B030D-6E8A-4147-A177-3AD203B41FA5}">
                      <a16:colId xmlns:a16="http://schemas.microsoft.com/office/drawing/2014/main" val="471790733"/>
                    </a:ext>
                  </a:extLst>
                </a:gridCol>
                <a:gridCol w="3890730">
                  <a:extLst>
                    <a:ext uri="{9D8B030D-6E8A-4147-A177-3AD203B41FA5}">
                      <a16:colId xmlns:a16="http://schemas.microsoft.com/office/drawing/2014/main" val="32217367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Input Size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Classical (Worst Case)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</a:rPr>
                        <a:t>Quantum</a:t>
                      </a:r>
                      <a:endParaRPr lang="en-US" sz="24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522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253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876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392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498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100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1322">
                        <a:alpha val="6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344202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8AB2F7F-74BB-0191-2D76-72CBBE3C3D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1384" y="5729034"/>
            <a:ext cx="1390916" cy="4061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4F3860-0424-20CC-F260-B6D86AAB78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1384" y="6221550"/>
            <a:ext cx="1784616" cy="36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80986"/>
      </p:ext>
    </p:extLst>
  </p:cSld>
  <p:clrMapOvr>
    <a:masterClrMapping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How do we know a circuit really implements the Boolean oracle we intended?
A quantum algorithm is only as correct as its reversible oracle and bit-order contract.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reversible synthesis
ancillas
bit order
semantic tests
MODEL
classical truth table == basis-state action of Uf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EF3A2-7584-41C9-A6F9-3323625CE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D88951-1B2D-424E-A1BF-56B73687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Deutsch–Jozsa derivation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AFCCB9-D31E-46A2-8273-22BF0F0AE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Specify the constant-or-balanced promise and reversible oracle.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Derive the all-zero amplitude, then trace one constant and one balanced two-bit example. Compare exact and randomized classical query baselines.</a:t>
            </a:r>
          </a:p>
        </p:txBody>
      </p:sp>
    </p:spTree>
    <p:extLst>
      <p:ext uri="{BB962C8B-B14F-4D97-AF65-F5344CB8AC3E}">
        <p14:creationId xmlns:p14="http://schemas.microsoft.com/office/powerpoint/2010/main" val="20819704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468E5-1D83-4013-B83D-E3503161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6A3FE-8FE0-4B8B-B19A-4F1D700E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Bernstein–Vazirani derivation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28312C-9968-4C74-BF7A-4B82F3C1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Define the hidden bit string and parity oracle.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Show how phase kickback and the final Hadamards reveal the string. Include a hand-worked example and its classical query comparison.</a:t>
            </a:r>
          </a:p>
        </p:txBody>
      </p:sp>
    </p:spTree>
    <p:extLst>
      <p:ext uri="{BB962C8B-B14F-4D97-AF65-F5344CB8AC3E}">
        <p14:creationId xmlns:p14="http://schemas.microsoft.com/office/powerpoint/2010/main" val="10666505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35E91-8E46-48BD-87D7-8B4C22B62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6B7476-CC34-4CCB-BAE5-0BE510DA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Oracle cost and model limits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888F76-BCCD-4B07-909C-F65AF09C1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State what counts as a query. Separate query complexity from the cost of constructing the oracle.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Include a check that ancillas return to their intended state.</a:t>
            </a:r>
          </a:p>
        </p:txBody>
      </p:sp>
    </p:spTree>
    <p:extLst>
      <p:ext uri="{BB962C8B-B14F-4D97-AF65-F5344CB8AC3E}">
        <p14:creationId xmlns:p14="http://schemas.microsoft.com/office/powerpoint/2010/main" val="431791796"/>
      </p:ext>
    </p:extLst>
  </p:cSld>
</p:sld>
</file>