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10.xml" ContentType="application/vnd.openxmlformats-officedocument.presentationml.notesSlide+xml"/>
  <Override PartName="/ppt/imports/new/ppt/notesSlides/notesSlide12.xml" ContentType="application/vnd.openxmlformats-officedocument.presentationml.notesSlide+xml"/>
  <Override PartName="/ppt/imports/new/ppt/notesSlides/notesSlide13.xml" ContentType="application/vnd.openxmlformats-officedocument.presentationml.notesSlide+xml"/>
  <Override PartName="/ppt/imports/new/ppt/notesSlides/notesSlide15.xml" ContentType="application/vnd.openxmlformats-officedocument.presentationml.notesSlide+xml"/>
  <Override PartName="/ppt/imports/new/ppt/notesSlides/notesSlide16.xml" ContentType="application/vnd.openxmlformats-officedocument.presentationml.notesSlide+xml"/>
  <Override PartName="/ppt/imports/new/ppt/notesSlides/notesSlide17.xml" ContentType="application/vnd.openxmlformats-officedocument.presentationml.notesSlide+xml"/>
  <Override PartName="/ppt/imports/new/ppt/notesSlides/notesSlide19.xml" ContentType="application/vnd.openxmlformats-officedocument.presentationml.notesSlide+xml"/>
  <Override PartName="/ppt/imports/new/ppt/notesSlides/notesSlide2.xml" ContentType="application/vnd.openxmlformats-officedocument.presentationml.notesSlide+xml"/>
  <Override PartName="/ppt/imports/new/ppt/notesSlides/notesSlide20.xml" ContentType="application/vnd.openxmlformats-officedocument.presentationml.notesSlide+xml"/>
  <Override PartName="/ppt/imports/new/ppt/notesSlides/notesSlide21.xml" ContentType="application/vnd.openxmlformats-officedocument.presentationml.notesSlide+xml"/>
  <Override PartName="/ppt/imports/new/ppt/notesSlides/notesSlide3.xml" ContentType="application/vnd.openxmlformats-officedocument.presentationml.notesSlide+xml"/>
  <Override PartName="/ppt/imports/new/ppt/notesSlides/notesSlide56.xml" ContentType="application/vnd.openxmlformats-officedocument.presentationml.notesSlide+xml"/>
  <Override PartName="/ppt/imports/new/ppt/notesSlides/notesSlide57.xml" ContentType="application/vnd.openxmlformats-officedocument.presentationml.notesSlide+xml"/>
  <Override PartName="/ppt/imports/new/ppt/notesSlides/notesSlide59.xml" ContentType="application/vnd.openxmlformats-officedocument.presentationml.notesSlide+xml"/>
  <Override PartName="/ppt/imports/new/ppt/notesSlides/notesSlide6.xml" ContentType="application/vnd.openxmlformats-officedocument.presentationml.notesSlide+xml"/>
  <Override PartName="/ppt/imports/new/ppt/notesSlides/notesSlide60.xml" ContentType="application/vnd.openxmlformats-officedocument.presentationml.notesSlide+xml"/>
  <Override PartName="/ppt/imports/new/ppt/notesSlides/notesSlide61.xml" ContentType="application/vnd.openxmlformats-officedocument.presentationml.notesSlide+xml"/>
  <Override PartName="/ppt/imports/new/ppt/notesSlides/notesSlide63.xml" ContentType="application/vnd.openxmlformats-officedocument.presentationml.notesSlide+xml"/>
  <Override PartName="/ppt/imports/new/ppt/notesSlides/notesSlide64.xml" ContentType="application/vnd.openxmlformats-officedocument.presentationml.notesSlide+xml"/>
  <Override PartName="/ppt/imports/new/ppt/notesSlides/notesSlide65.xml" ContentType="application/vnd.openxmlformats-officedocument.presentationml.notesSlide+xml"/>
  <Override PartName="/ppt/imports/new/ppt/notesSlides/notesSlide67.xml" ContentType="application/vnd.openxmlformats-officedocument.presentationml.notesSlide+xml"/>
  <Override PartName="/ppt/imports/new/ppt/notesSlides/notesSlide68.xml" ContentType="application/vnd.openxmlformats-officedocument.presentationml.notesSlide+xml"/>
  <Override PartName="/ppt/imports/new/ppt/notesSlides/notesSlide7.xml" ContentType="application/vnd.openxmlformats-officedocument.presentationml.notesSlide+xml"/>
  <Override PartName="/ppt/imports/new/ppt/notesSlides/notesSlide9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notesMaster" Target="imports/new/ppt/notesMasters/notes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/Relationships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2.xml.rels><?xml version='1.0' encoding='utf-8'?>
<Relationships xmlns="http://schemas.openxmlformats.org/package/2006/relationships"><Relationship Type="http://schemas.openxmlformats.org/officeDocument/2006/relationships/slide" Target="../../../../slides/slide1.xml" Id="R039e3aef28a34b46" /><Relationship Type="http://schemas.openxmlformats.org/officeDocument/2006/relationships/notesMaster" Target="../notesMasters/notesMaster1.xml" Id="R7026c52c89054356" /></Relationships>
</file>

<file path=ppt/imports/new/ppt/notesSlides/_rels/notesSlide3.xml.rels><?xml version='1.0' encoding='utf-8'?>
<Relationships xmlns="http://schemas.openxmlformats.org/package/2006/relationships"><Relationship Type="http://schemas.openxmlformats.org/officeDocument/2006/relationships/slide" Target="../../../../slides/slide2.xml" Id="R84a4032ead934397" /><Relationship Type="http://schemas.openxmlformats.org/officeDocument/2006/relationships/notesMaster" Target="../notesMasters/notesMaster1.xml" Id="R5419ee0500414af5" /></Relationships>
</file>

<file path=ppt/imports/new/ppt/notesSlides/_rels/notesSlide6.xml.rels><?xml version='1.0' encoding='utf-8'?>
<Relationships xmlns="http://schemas.openxmlformats.org/package/2006/relationships"><Relationship Type="http://schemas.openxmlformats.org/officeDocument/2006/relationships/slide" Target="../../../../slides/slide3.xml" Id="Rf9d2779ac0a74bac" /><Relationship Type="http://schemas.openxmlformats.org/officeDocument/2006/relationships/notesMaster" Target="../notesMasters/notesMaster1.xml" Id="R3a7c1f64a28c418a" /></Relationships>
</file>

<file path=ppt/imports/new/ppt/notesSlides/_rels/notesSlide7.xml.rels><?xml version='1.0' encoding='utf-8'?>
<Relationships xmlns="http://schemas.openxmlformats.org/package/2006/relationships"><Relationship Type="http://schemas.openxmlformats.org/officeDocument/2006/relationships/slide" Target="../../../../slides/slide4.xml" Id="Rcfd5cf0ddd6d47ca" /><Relationship Type="http://schemas.openxmlformats.org/officeDocument/2006/relationships/notesMaster" Target="../notesMasters/notesMaster1.xml" Id="R7e4b2350400948c6" /></Relationships>
</file>

<file path=ppt/imports/new/ppt/notesSlides/_rels/notesSlide9.xml.rels><?xml version='1.0' encoding='utf-8'?>
<Relationships xmlns="http://schemas.openxmlformats.org/package/2006/relationships"><Relationship Type="http://schemas.openxmlformats.org/officeDocument/2006/relationships/slide" Target="../../../../slides/slide5.xml" Id="Rfeebcf47200b4e1f" /><Relationship Type="http://schemas.openxmlformats.org/officeDocument/2006/relationships/notesMaster" Target="../notesMasters/notesMaster1.xml" Id="R9dd142bf36c54276" /></Relationships>
</file>

<file path=ppt/imports/new/ppt/notesSlides/_rels/notesSlide10.xml.rels><?xml version='1.0' encoding='utf-8'?>
<Relationships xmlns="http://schemas.openxmlformats.org/package/2006/relationships"><Relationship Type="http://schemas.openxmlformats.org/officeDocument/2006/relationships/slide" Target="../../../../slides/slide6.xml" Id="R28803264c8ee44a6" /><Relationship Type="http://schemas.openxmlformats.org/officeDocument/2006/relationships/notesMaster" Target="../notesMasters/notesMaster1.xml" Id="Rb278dfa132a14d37" /></Relationships>
</file>

<file path=ppt/imports/new/ppt/notesSlides/_rels/notesSlide12.xml.rels><?xml version='1.0' encoding='utf-8'?>
<Relationships xmlns="http://schemas.openxmlformats.org/package/2006/relationships"><Relationship Type="http://schemas.openxmlformats.org/officeDocument/2006/relationships/slide" Target="../../../../slides/slide7.xml" Id="R3ba2dc7ee50d4dea" /><Relationship Type="http://schemas.openxmlformats.org/officeDocument/2006/relationships/notesMaster" Target="../notesMasters/notesMaster1.xml" Id="Ra005ecbb33f3446f" /></Relationships>
</file>

<file path=ppt/imports/new/ppt/notesSlides/_rels/notesSlide13.xml.rels><?xml version='1.0' encoding='utf-8'?>
<Relationships xmlns="http://schemas.openxmlformats.org/package/2006/relationships"><Relationship Type="http://schemas.openxmlformats.org/officeDocument/2006/relationships/slide" Target="../../../../slides/slide8.xml" Id="R34a0c594703f4e0b" /><Relationship Type="http://schemas.openxmlformats.org/officeDocument/2006/relationships/notesMaster" Target="../notesMasters/notesMaster1.xml" Id="R06cc3335c96445af" /></Relationships>
</file>

<file path=ppt/imports/new/ppt/notesSlides/_rels/notesSlide15.xml.rels><?xml version='1.0' encoding='utf-8'?>
<Relationships xmlns="http://schemas.openxmlformats.org/package/2006/relationships"><Relationship Type="http://schemas.openxmlformats.org/officeDocument/2006/relationships/slide" Target="../../../../slides/slide9.xml" Id="Rfef285bfcc604ded" /><Relationship Type="http://schemas.openxmlformats.org/officeDocument/2006/relationships/notesMaster" Target="../notesMasters/notesMaster1.xml" Id="Rded52925821c494c" /></Relationships>
</file>

<file path=ppt/imports/new/ppt/notesSlides/_rels/notesSlide16.xml.rels><?xml version='1.0' encoding='utf-8'?>
<Relationships xmlns="http://schemas.openxmlformats.org/package/2006/relationships"><Relationship Type="http://schemas.openxmlformats.org/officeDocument/2006/relationships/slide" Target="../../../../slides/slide10.xml" Id="R9d6560e1d6384f4a" /><Relationship Type="http://schemas.openxmlformats.org/officeDocument/2006/relationships/notesMaster" Target="../notesMasters/notesMaster1.xml" Id="R882ce839354c4508" /></Relationships>
</file>

<file path=ppt/imports/new/ppt/notesSlides/_rels/notesSlide17.xml.rels><?xml version='1.0' encoding='utf-8'?>
<Relationships xmlns="http://schemas.openxmlformats.org/package/2006/relationships"><Relationship Type="http://schemas.openxmlformats.org/officeDocument/2006/relationships/slide" Target="../../../../slides/slide11.xml" Id="Rc59b7adf18554d79" /><Relationship Type="http://schemas.openxmlformats.org/officeDocument/2006/relationships/notesMaster" Target="../notesMasters/notesMaster1.xml" Id="R2ef1e20f3c6e4045" /></Relationships>
</file>

<file path=ppt/imports/new/ppt/notesSlides/_rels/notesSlide19.xml.rels><?xml version='1.0' encoding='utf-8'?>
<Relationships xmlns="http://schemas.openxmlformats.org/package/2006/relationships"><Relationship Type="http://schemas.openxmlformats.org/officeDocument/2006/relationships/slide" Target="../../../../slides/slide12.xml" Id="R313bc992c3fb46cd" /><Relationship Type="http://schemas.openxmlformats.org/officeDocument/2006/relationships/notesMaster" Target="../notesMasters/notesMaster1.xml" Id="Rdc4cfdacea364325" /></Relationships>
</file>

<file path=ppt/imports/new/ppt/notesSlides/_rels/notesSlide20.xml.rels><?xml version='1.0' encoding='utf-8'?>
<Relationships xmlns="http://schemas.openxmlformats.org/package/2006/relationships"><Relationship Type="http://schemas.openxmlformats.org/officeDocument/2006/relationships/slide" Target="../../../../slides/slide13.xml" Id="R75c34b427c5a462a" /><Relationship Type="http://schemas.openxmlformats.org/officeDocument/2006/relationships/notesMaster" Target="../notesMasters/notesMaster1.xml" Id="R64480efacf104359" /></Relationships>
</file>

<file path=ppt/imports/new/ppt/notesSlides/_rels/notesSlide21.xml.rels><?xml version='1.0' encoding='utf-8'?>
<Relationships xmlns="http://schemas.openxmlformats.org/package/2006/relationships"><Relationship Type="http://schemas.openxmlformats.org/officeDocument/2006/relationships/slide" Target="../../../../slides/slide14.xml" Id="R0148fa2474594719" /><Relationship Type="http://schemas.openxmlformats.org/officeDocument/2006/relationships/notesMaster" Target="../notesMasters/notesMaster1.xml" Id="Rdec74a6f4f504d63" /></Relationships>
</file>

<file path=ppt/imports/new/ppt/notesSlides/_rels/notesSlide56.xml.rels><?xml version='1.0' encoding='utf-8'?>
<Relationships xmlns="http://schemas.openxmlformats.org/package/2006/relationships"><Relationship Type="http://schemas.openxmlformats.org/officeDocument/2006/relationships/slide" Target="../../../../slides/slide15.xml" Id="R6a176875bbd44538" /><Relationship Type="http://schemas.openxmlformats.org/officeDocument/2006/relationships/notesMaster" Target="../notesMasters/notesMaster1.xml" Id="Rd42ecd6884994f77" /></Relationships>
</file>

<file path=ppt/imports/new/ppt/notesSlides/_rels/notesSlide57.xml.rels><?xml version='1.0' encoding='utf-8'?>
<Relationships xmlns="http://schemas.openxmlformats.org/package/2006/relationships"><Relationship Type="http://schemas.openxmlformats.org/officeDocument/2006/relationships/slide" Target="../../../../slides/slide16.xml" Id="Rd794e0fe412449bc" /><Relationship Type="http://schemas.openxmlformats.org/officeDocument/2006/relationships/notesMaster" Target="../notesMasters/notesMaster1.xml" Id="Rf6e3794381434314" /></Relationships>
</file>

<file path=ppt/imports/new/ppt/notesSlides/_rels/notesSlide59.xml.rels><?xml version='1.0' encoding='utf-8'?>
<Relationships xmlns="http://schemas.openxmlformats.org/package/2006/relationships"><Relationship Type="http://schemas.openxmlformats.org/officeDocument/2006/relationships/slide" Target="../../../../slides/slide17.xml" Id="Rad86533de5d8415d" /><Relationship Type="http://schemas.openxmlformats.org/officeDocument/2006/relationships/notesMaster" Target="../notesMasters/notesMaster1.xml" Id="R00c2d34979d04d0a" /></Relationships>
</file>

<file path=ppt/imports/new/ppt/notesSlides/_rels/notesSlide60.xml.rels><?xml version='1.0' encoding='utf-8'?>
<Relationships xmlns="http://schemas.openxmlformats.org/package/2006/relationships"><Relationship Type="http://schemas.openxmlformats.org/officeDocument/2006/relationships/slide" Target="../../../../slides/slide18.xml" Id="R3e93834cbf744cd4" /><Relationship Type="http://schemas.openxmlformats.org/officeDocument/2006/relationships/notesMaster" Target="../notesMasters/notesMaster1.xml" Id="R9ceb6462059940f9" /></Relationships>
</file>

<file path=ppt/imports/new/ppt/notesSlides/_rels/notesSlide61.xml.rels><?xml version='1.0' encoding='utf-8'?>
<Relationships xmlns="http://schemas.openxmlformats.org/package/2006/relationships"><Relationship Type="http://schemas.openxmlformats.org/officeDocument/2006/relationships/slide" Target="../../../../slides/slide19.xml" Id="Re159e25d82ff40c9" /><Relationship Type="http://schemas.openxmlformats.org/officeDocument/2006/relationships/notesMaster" Target="../notesMasters/notesMaster1.xml" Id="R94d11c6dc1dc4247" /></Relationships>
</file>

<file path=ppt/imports/new/ppt/notesSlides/_rels/notesSlide63.xml.rels><?xml version='1.0' encoding='utf-8'?>
<Relationships xmlns="http://schemas.openxmlformats.org/package/2006/relationships"><Relationship Type="http://schemas.openxmlformats.org/officeDocument/2006/relationships/slide" Target="../../../../slides/slide20.xml" Id="R57acd2c398944f33" /><Relationship Type="http://schemas.openxmlformats.org/officeDocument/2006/relationships/notesMaster" Target="../notesMasters/notesMaster1.xml" Id="Re9fc349eeb2a4f5d" /></Relationships>
</file>

<file path=ppt/imports/new/ppt/notesSlides/_rels/notesSlide64.xml.rels><?xml version='1.0' encoding='utf-8'?>
<Relationships xmlns="http://schemas.openxmlformats.org/package/2006/relationships"><Relationship Type="http://schemas.openxmlformats.org/officeDocument/2006/relationships/slide" Target="../../../../slides/slide21.xml" Id="Rf7fa2fd1b3b249f8" /><Relationship Type="http://schemas.openxmlformats.org/officeDocument/2006/relationships/notesMaster" Target="../notesMasters/notesMaster1.xml" Id="R9c7c6dac70c54ba9" /></Relationships>
</file>

<file path=ppt/imports/new/ppt/notesSlides/_rels/notesSlide65.xml.rels><?xml version='1.0' encoding='utf-8'?>
<Relationships xmlns="http://schemas.openxmlformats.org/package/2006/relationships"><Relationship Type="http://schemas.openxmlformats.org/officeDocument/2006/relationships/slide" Target="../../../../slides/slide22.xml" Id="R464ad07c45a94dd4" /><Relationship Type="http://schemas.openxmlformats.org/officeDocument/2006/relationships/notesMaster" Target="../notesMasters/notesMaster1.xml" Id="R7631039620eb413b" /></Relationships>
</file>

<file path=ppt/imports/new/ppt/notesSlides/_rels/notesSlide67.xml.rels><?xml version='1.0' encoding='utf-8'?>
<Relationships xmlns="http://schemas.openxmlformats.org/package/2006/relationships"><Relationship Type="http://schemas.openxmlformats.org/officeDocument/2006/relationships/slide" Target="../../../../slides/slide23.xml" Id="R3cf867f5acf044c5" /><Relationship Type="http://schemas.openxmlformats.org/officeDocument/2006/relationships/notesMaster" Target="../notesMasters/notesMaster1.xml" Id="R44427218aa0a43f5" /></Relationships>
</file>

<file path=ppt/imports/new/ppt/notesSlides/_rels/notesSlide68.xml.rels><?xml version='1.0' encoding='utf-8'?>
<Relationships xmlns="http://schemas.openxmlformats.org/package/2006/relationships"><Relationship Type="http://schemas.openxmlformats.org/officeDocument/2006/relationships/slide" Target="../../../../slides/slide24.xml" Id="R3c82efa4b2144dff" /><Relationship Type="http://schemas.openxmlformats.org/officeDocument/2006/relationships/notesMaster" Target="../notesMasters/notesMaster1.xml" Id="R0e17ea5aeaf54e73" /></Relationships>
</file>

<file path=ppt/imports/new/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6c33c70d97594b91" /><Relationship Type="http://schemas.openxmlformats.org/officeDocument/2006/relationships/notesSlide" Target="../imports/new/ppt/notesSlides/notesSlide2.xml" Id="R690d726351654f5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cd8833cfb48640a9" /><Relationship Type="http://schemas.openxmlformats.org/officeDocument/2006/relationships/notesSlide" Target="../imports/new/ppt/notesSlides/notesSlide3.xml" Id="Rc9336f8e69ab444d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d8d936351e4463" /><Relationship Type="http://schemas.openxmlformats.org/officeDocument/2006/relationships/notesSlide" Target="../imports/new/ppt/notesSlides/notesSlide6.xml" Id="R2066e05af56044d1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89c97424fd3b4ce3" /><Relationship Type="http://schemas.openxmlformats.org/officeDocument/2006/relationships/notesSlide" Target="../imports/new/ppt/notesSlides/notesSlide7.xml" Id="R9e874779353d4db9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b80959967104e3d" /><Relationship Type="http://schemas.openxmlformats.org/officeDocument/2006/relationships/notesSlide" Target="../imports/new/ppt/notesSlides/notesSlide9.xml" Id="Rebdc091c8cad4e4d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7cead2269ba4eda" /><Relationship Type="http://schemas.openxmlformats.org/officeDocument/2006/relationships/notesSlide" Target="../imports/new/ppt/notesSlides/notesSlide10.xml" Id="Ra0345b665b3646c4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4d3434c8acc494d" /><Relationship Type="http://schemas.openxmlformats.org/officeDocument/2006/relationships/notesSlide" Target="../imports/new/ppt/notesSlides/notesSlide12.xml" Id="R3f5a98655d524467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56e9e5f93ba54fc0" /><Relationship Type="http://schemas.openxmlformats.org/officeDocument/2006/relationships/notesSlide" Target="../imports/new/ppt/notesSlides/notesSlide13.xml" Id="R80c006d0baac4a8c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375dc13c0d684fbe" /><Relationship Type="http://schemas.openxmlformats.org/officeDocument/2006/relationships/notesSlide" Target="../imports/new/ppt/notesSlides/notesSlide15.xml" Id="R2153825d44e746dd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17bdf40ad2443f7" /><Relationship Type="http://schemas.openxmlformats.org/officeDocument/2006/relationships/notesSlide" Target="../imports/new/ppt/notesSlides/notesSlide16.xml" Id="Rc83856c3f3e44b21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1d5ad412a74124" /><Relationship Type="http://schemas.openxmlformats.org/officeDocument/2006/relationships/notesSlide" Target="../imports/new/ppt/notesSlides/notesSlide17.xml" Id="R463c47680f7d48f3" 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ad36584f23874fc9" /><Relationship Type="http://schemas.openxmlformats.org/officeDocument/2006/relationships/notesSlide" Target="../imports/new/ppt/notesSlides/notesSlide19.xml" Id="R9f6c55bf58e64de0" 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eb3d8c8e6ef74e90" /><Relationship Type="http://schemas.openxmlformats.org/officeDocument/2006/relationships/notesSlide" Target="../imports/new/ppt/notesSlides/notesSlide20.xml" Id="Ra11d26b53c8c4c94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b1ad53492b74140" /><Relationship Type="http://schemas.openxmlformats.org/officeDocument/2006/relationships/notesSlide" Target="../imports/new/ppt/notesSlides/notesSlide21.xml" Id="Rfa4475a44ed641da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936cbb30fd0046fc" /><Relationship Type="http://schemas.openxmlformats.org/officeDocument/2006/relationships/notesSlide" Target="../imports/new/ppt/notesSlides/notesSlide56.xml" Id="R2818bc6973294326" 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9ecd14da8e3410e" /><Relationship Type="http://schemas.openxmlformats.org/officeDocument/2006/relationships/notesSlide" Target="../imports/new/ppt/notesSlides/notesSlide57.xml" Id="R086da06c00cd46de" /></Relationships>
</file>

<file path=ppt/slides/_rels/slide17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93fab4545de94ba4" /><Relationship Type="http://schemas.openxmlformats.org/officeDocument/2006/relationships/notesSlide" Target="../imports/new/ppt/notesSlides/notesSlide59.xml" Id="R909426da44bf4c10" /></Relationships>
</file>

<file path=ppt/slides/_rels/slide18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fba606d293ea4853" /><Relationship Type="http://schemas.openxmlformats.org/officeDocument/2006/relationships/notesSlide" Target="../imports/new/ppt/notesSlides/notesSlide60.xml" Id="R27694e1a04254ad2" 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d3a6a18a3d04177" /><Relationship Type="http://schemas.openxmlformats.org/officeDocument/2006/relationships/notesSlide" Target="../imports/new/ppt/notesSlides/notesSlide61.xml" Id="R87d0b06a614543f1" 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7c82148f1db04f79" /><Relationship Type="http://schemas.openxmlformats.org/officeDocument/2006/relationships/notesSlide" Target="../imports/new/ppt/notesSlides/notesSlide63.xml" Id="R69e4a9a11f334f74" /></Relationships>
</file>

<file path=ppt/slides/_rels/slide2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4e6fe3f4e9445c2" /><Relationship Type="http://schemas.openxmlformats.org/officeDocument/2006/relationships/notesSlide" Target="../imports/new/ppt/notesSlides/notesSlide64.xml" Id="Rb135291ce77146ba" /></Relationships>
</file>

<file path=ppt/slides/_rels/slide22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7741e3e93e4b40e8" /><Relationship Type="http://schemas.openxmlformats.org/officeDocument/2006/relationships/notesSlide" Target="../imports/new/ppt/notesSlides/notesSlide65.xml" Id="R71bf56a1d1c04670" /></Relationships>
</file>

<file path=ppt/slides/_rels/slide23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2c88f15841334806" /><Relationship Type="http://schemas.openxmlformats.org/officeDocument/2006/relationships/notesSlide" Target="../imports/new/ppt/notesSlides/notesSlide67.xml" Id="R13f83ead77dc40cc" /></Relationships>
</file>

<file path=ppt/slides/_rels/slide2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87861b578cc441e" /><Relationship Type="http://schemas.openxmlformats.org/officeDocument/2006/relationships/notesSlide" Target="../imports/new/ppt/notesSlides/notesSlide68.xml" Id="Rd19151e41a2542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EACD76-11A4-4FC2-8AD2-7CBC4A73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DRAFT · 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8C314-DAEE-4D92-B3D9-821B07EF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Product states and nonseparable states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17107-40F5-480F-AA31-6534EE8F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Add a worked tensor product with the basis order stated.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Contrast it with a normalized two-system state that cannot factor into a product. Use state vectors without circuit programming.</a:t>
            </a:r>
          </a:p>
        </p:txBody>
      </p:sp>
    </p:spTree>
    <p:extLst>
      <p:ext uri="{BB962C8B-B14F-4D97-AF65-F5344CB8AC3E}">
        <p14:creationId xmlns:p14="http://schemas.microsoft.com/office/powerpoint/2010/main" val="14406442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206D2-38E4-45B7-AFD0-DA45A78F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C763C-04F6-4828-8BA1-A6449C74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Physical meaning of a subsystem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F012CE-2A86-4345-80C3-ED37C614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a physical two-level example. Identify the preparation and the measured observable for each subsystem.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which assumptions let us model the pair as a tensor product.</a:t>
            </a:r>
          </a:p>
        </p:txBody>
      </p:sp>
    </p:spTree>
    <p:extLst>
      <p:ext uri="{BB962C8B-B14F-4D97-AF65-F5344CB8AC3E}">
        <p14:creationId xmlns:p14="http://schemas.microsoft.com/office/powerpoint/2010/main" val="17052416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FE8B1-8C4C-4E8D-9028-AA7D3FF4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2CEB5-6D40-46AE-A81F-A732247C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Preparation versus statistical mixture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BFECC-FE6E-4EC3-A3D3-70D2341F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physical preparation of a superposition and one mixture with the same probabilities in a chosen basis.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Use a second measurement basis to distinguish them.</a:t>
            </a:r>
          </a:p>
        </p:txBody>
      </p:sp>
    </p:spTree>
    <p:extLst>
      <p:ext uri="{BB962C8B-B14F-4D97-AF65-F5344CB8AC3E}">
        <p14:creationId xmlns:p14="http://schemas.microsoft.com/office/powerpoint/2010/main" val="10027820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3C1D5-0BB3-44A1-A9D6-B12C764A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3C345-0338-418E-8BB4-E6926A26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complete Born-rule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4F2DC2-ADFB-4468-AB5A-B4F6E399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Specify a normalized state and a measurement basis. Calculate every outcome probability and the post-measurement state.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Include a student checkpoint with a different basis.</a:t>
            </a:r>
          </a:p>
        </p:txBody>
      </p:sp>
    </p:spTree>
    <p:extLst>
      <p:ext uri="{BB962C8B-B14F-4D97-AF65-F5344CB8AC3E}">
        <p14:creationId xmlns:p14="http://schemas.microsoft.com/office/powerpoint/2010/main" val="1394593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FF50C-B9F6-4D6B-90A3-B9AA0FA7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F58E5-06C9-4F91-90F0-C52DECA7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Single-particle interference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3AFA6-B280-4B6E-994A-BEEAD612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Add the experiment, preparation, and detection procedure.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interference between indistinguishable alternatives for a single quantum system. Avoid describing it as photons needing to collide with one another.</a:t>
            </a:r>
          </a:p>
        </p:txBody>
      </p:sp>
    </p:spTree>
    <p:extLst>
      <p:ext uri="{BB962C8B-B14F-4D97-AF65-F5344CB8AC3E}">
        <p14:creationId xmlns:p14="http://schemas.microsoft.com/office/powerpoint/2010/main" val="15485534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2D393-65D5-404B-9C89-919E2F84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9B1CF-63CB-423C-8A0A-2E1ACBFF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Which-path information and coherence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248B0-0D14-48BA-BAFE-235520BB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coherent alternatives with distinguishable paths. Connect the observed distributions to amplitude addition and probability addition.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loss of local coherence from conditioning on a measurement outcome.</a:t>
            </a:r>
          </a:p>
        </p:txBody>
      </p:sp>
    </p:spTree>
    <p:extLst>
      <p:ext uri="{BB962C8B-B14F-4D97-AF65-F5344CB8AC3E}">
        <p14:creationId xmlns:p14="http://schemas.microsoft.com/office/powerpoint/2010/main" val="13156815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E06CFC-94F0-4013-9114-70E2F7CC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69BDA-E5F1-4C66-B5A8-5DE7E356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Stern–Gerlach measurement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AD9637-831D-4F7B-B83A-894B20CF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the preparation, magnetic-field gradient, and readout.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Separate the Pauli observable with eigenvalues ±1 from physical spin angular momentum with eigenvalues ±ℏ/2.</a:t>
            </a:r>
          </a:p>
        </p:txBody>
      </p:sp>
    </p:spTree>
    <p:extLst>
      <p:ext uri="{BB962C8B-B14F-4D97-AF65-F5344CB8AC3E}">
        <p14:creationId xmlns:p14="http://schemas.microsoft.com/office/powerpoint/2010/main" val="1713965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F3DC5-FFAA-46A9-ACEF-591F5835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C932D-077C-4681-A5D1-20E92107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Sequential measurements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AA0A1-65EC-4EBD-BF7E-E917C954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Work through two measurement axes and conditional probabilities.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the change of state and the difference between an observable, apparatus setting, and observed value.</a:t>
            </a:r>
          </a:p>
        </p:txBody>
      </p:sp>
    </p:spTree>
    <p:extLst>
      <p:ext uri="{BB962C8B-B14F-4D97-AF65-F5344CB8AC3E}">
        <p14:creationId xmlns:p14="http://schemas.microsoft.com/office/powerpoint/2010/main" val="2470193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4F740-9CC3-4B9D-8E84-78E6DBE7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B21A30-0C97-442E-A7A9-D70DE5800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Hamiltonian and time evolution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2614CC-AA48-4DC7-8EE3-902B9F05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Derive the connection between the Schrödinger equation and U(t) for a time-independent Hermitian Hamiltonian.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and units. Replace the unfinished derivation in original Lecture 12, slides 41–42.</a:t>
            </a:r>
          </a:p>
        </p:txBody>
      </p:sp>
    </p:spTree>
    <p:extLst>
      <p:ext uri="{BB962C8B-B14F-4D97-AF65-F5344CB8AC3E}">
        <p14:creationId xmlns:p14="http://schemas.microsoft.com/office/powerpoint/2010/main" val="19632036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A4ADE-6169-4F36-B876-FA3A9F6A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04DC98-2FEA-4BDF-84AE-033A5421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Energy eigenstates and relative phase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DA9E1C-FED4-4A04-9133-2DBF630C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Use a two-level energy spectrum to calculate phase accumulation.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a shared global phase from a relative phase observable in a suitable basis.</a:t>
            </a:r>
          </a:p>
        </p:txBody>
      </p:sp>
    </p:spTree>
    <p:extLst>
      <p:ext uri="{BB962C8B-B14F-4D97-AF65-F5344CB8AC3E}">
        <p14:creationId xmlns:p14="http://schemas.microsoft.com/office/powerpoint/2010/main" val="15257751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FCDAC-602E-4A5F-8974-43B8AF33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A7275-D3DD-4268-8B98-2EB6A052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Physics-to-computation boundary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302C5-8147-488B-BD88-19DB01E2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Finish with a worked physical evolution and its unitary matrix.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Q3 will treat selected transformations as allowed computational operations. Leave circuit software for M_Q.</a:t>
            </a:r>
          </a:p>
        </p:txBody>
      </p:sp>
    </p:spTree>
    <p:extLst>
      <p:ext uri="{BB962C8B-B14F-4D97-AF65-F5344CB8AC3E}">
        <p14:creationId xmlns:p14="http://schemas.microsoft.com/office/powerpoint/2010/main" val="7332242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B5CD2-1400-4AA7-AB38-E7BFEE6C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6CA58-D467-451E-A37B-19794D7C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Entanglement and local statistics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84319F-544D-4DD1-8F3E-B2AFEA6E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Define separability and entanglement with explicit joint states.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Calculate joint probabilities and each subsystem’s marginal probabilities. Explain why correlations do not permit faster-than-light messaging.</a:t>
            </a:r>
          </a:p>
        </p:txBody>
      </p:sp>
    </p:spTree>
    <p:extLst>
      <p:ext uri="{BB962C8B-B14F-4D97-AF65-F5344CB8AC3E}">
        <p14:creationId xmlns:p14="http://schemas.microsoft.com/office/powerpoint/2010/main" val="17319567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A2C8E-975B-433E-A8D1-95C0B8B4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7B40D8-D62F-4EB9-AE8D-22729A5D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Bell assumptions and an experimental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5D151-8CF1-4E2F-822E-2C863777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behind the chosen Bell inequality. Give measurement settings, a classical bound, and a quantum prediction.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experimental limitations without claiming that the result proves faster-than-light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9015309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28A16-17B5-4FA5-8FA3-84B06F78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7B04CB-E741-45D1-A483-7DB9EA96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Q2 synthesis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8DF3D-C5D3-44D5-9975-4FA6DCA7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Combine state preparation, tensor products, measurement bases, and physical evolution in one problem.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Students should explain the predicted evidence before Q3 introduces computational models.</a:t>
            </a:r>
          </a:p>
        </p:txBody>
      </p:sp>
    </p:spTree>
    <p:extLst>
      <p:ext uri="{BB962C8B-B14F-4D97-AF65-F5344CB8AC3E}">
        <p14:creationId xmlns:p14="http://schemas.microsoft.com/office/powerpoint/2010/main" val="11129707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EE3FE9-EBE0-464D-A43E-D394017E8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DC59F-5CAB-4C38-8B25-06F60CD0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Density matrices and reduced states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7B4F11-7246-4D1A-A846-F6715953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pure states, statistical mixtures, and the partial trace with worked two-level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how a pure entangled joint state gives a mixed local state.</a:t>
            </a:r>
          </a:p>
        </p:txBody>
      </p:sp>
    </p:spTree>
    <p:extLst>
      <p:ext uri="{BB962C8B-B14F-4D97-AF65-F5344CB8AC3E}">
        <p14:creationId xmlns:p14="http://schemas.microsoft.com/office/powerpoint/2010/main" val="124850313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FC0B7-7B93-42A6-828E-A222085BE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7C0DD-147F-4125-AC78-88D954F1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Entropy and physical information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4C1BA4-BF33-4D63-A113-BC4B9456C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Calculate Shannon and von Neumann entropy in small examples.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Connect the eigenvalues of a density matrix to uncertainty, purity, and correlations. Define all conventions.</a:t>
            </a:r>
          </a:p>
        </p:txBody>
      </p:sp>
    </p:spTree>
    <p:extLst>
      <p:ext uri="{BB962C8B-B14F-4D97-AF65-F5344CB8AC3E}">
        <p14:creationId xmlns:p14="http://schemas.microsoft.com/office/powerpoint/2010/main" val="151986488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03D9B-7E98-4591-B9F3-0A5B8485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8E862-8BB6-4359-B4FC-6A4B9911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physical decoherence mechanism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788522-4E13-443F-8ACD-2517F8375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system–environment coupling model. Calculate the reduced state and the loss of off-diagonal coherence.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decoherence, measurement conditioning, relaxation, and dephasing.</a:t>
            </a:r>
          </a:p>
        </p:txBody>
      </p:sp>
    </p:spTree>
    <p:extLst>
      <p:ext uri="{BB962C8B-B14F-4D97-AF65-F5344CB8AC3E}">
        <p14:creationId xmlns:p14="http://schemas.microsoft.com/office/powerpoint/2010/main" val="15970350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47650-44EE-417A-8019-19C227A7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B2701-2FC4-4891-AC38-A347977D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Noise channels and time scales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E4242-7901-463E-9422-4D708B0C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Introduce T₁ and T₂ with physical preparation and readout procedures.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Work through a simple channel and compare ideal and noisy output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121197699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09107-01BC-4672-8A27-F08CEF9B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A9146-30A1-4B1B-BBEA-1B6D7151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Error mitigation and its limits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F026F1-E57E-40D7-9629-F944D7DC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a mitigation method and state its calibration assumptions.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bias, variance, and sampling overhead. Explain why mitigation alone does not provide fault tolerance.</a:t>
            </a:r>
          </a:p>
        </p:txBody>
      </p:sp>
    </p:spTree>
    <p:extLst>
      <p:ext uri="{BB962C8B-B14F-4D97-AF65-F5344CB8AC3E}">
        <p14:creationId xmlns:p14="http://schemas.microsoft.com/office/powerpoint/2010/main" val="114275600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EA4FD-A143-478C-89E2-BAB93629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ECA69-27B1-4E3E-BE02-4B83A018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Current hardware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9A3B80-9790-4DEB-B785-9500EC68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Update the illustrative platform and vendor examples with dated primary 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encoding, control, readout, connectivity, coherence, and native operations. Separate physical and logical qubits.</a:t>
            </a:r>
          </a:p>
        </p:txBody>
      </p:sp>
    </p:spTree>
    <p:extLst>
      <p:ext uri="{BB962C8B-B14F-4D97-AF65-F5344CB8AC3E}">
        <p14:creationId xmlns:p14="http://schemas.microsoft.com/office/powerpoint/2010/main" val="49777553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7B049-A8B0-4E3D-B5A2-4D0257649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BE64C-BA9F-4618-AA8C-52F9BAF0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Logical qubits and syndrome measurement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7F0A3-3986-4036-B9D4-BE052D51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Develop one small code, its encoding, and a syndrome table.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Show which errors it corrects and which it cannot. Explain why syndrome measurement can preserve logical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207421460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450B5-6456-48D7-A597-C52CCF4B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0A4AE-DEFD-41E6-BDF0-34A69AAD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Fault tolerance and overhead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093301-1635-4055-AA41-9B70675B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Connect physical error rates, code distance, and logical failure probability.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State the assumptions behind a threshold claim and provide a worked resource example.</a:t>
            </a:r>
          </a:p>
        </p:txBody>
      </p:sp>
    </p:spTree>
    <p:extLst>
      <p:ext uri="{BB962C8B-B14F-4D97-AF65-F5344CB8AC3E}">
        <p14:creationId xmlns:p14="http://schemas.microsoft.com/office/powerpoint/2010/main" val="72274114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1D8C65-C27E-4FEB-B6B8-62CBC12B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7A71F-B5E0-4255-9062-579AB5B0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An evidence-based hardware 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613801-FE4F-4612-BF2C-456C7A2A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Choose a dated result from a primary source. Identify the task, classical comparison, accuracy, and total resources.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a simulator demonstration, a query advantage, and useful hardware performance.</a:t>
            </a:r>
          </a:p>
        </p:txBody>
      </p:sp>
    </p:spTree>
    <p:extLst>
      <p:ext uri="{BB962C8B-B14F-4D97-AF65-F5344CB8AC3E}">
        <p14:creationId xmlns:p14="http://schemas.microsoft.com/office/powerpoint/2010/main" val="212230126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0F6D8-B305-4582-BFB0-11E17893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7FDB8-2484-4C02-926C-2CEC35C1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Final synthesis assessment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6CFBB4-DBB4-452E-A465-4DD1480DC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Trace one Q3 algorithm through state preparation, compilation, noisy execution, and readout.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Ask students to explain what would have to improve for the demonstration to become useful.</a:t>
            </a:r>
          </a:p>
        </p:txBody>
      </p:sp>
    </p:spTree>
    <p:extLst>
      <p:ext uri="{BB962C8B-B14F-4D97-AF65-F5344CB8AC3E}">
        <p14:creationId xmlns:p14="http://schemas.microsoft.com/office/powerpoint/2010/main" val="1698239698"/>
      </p:ext>
    </p:extLst>
  </p:cSld>
</p:sld>
</file>